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7.xml" ContentType="application/vnd.openxmlformats-officedocument.them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8.xml" ContentType="application/vnd.openxmlformats-officedocument.them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9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0.xml" ContentType="application/vnd.openxmlformats-officedocument.them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1.xml" ContentType="application/vnd.openxmlformats-officedocument.them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theme/theme12.xml" ContentType="application/vnd.openxmlformats-officedocument.them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13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theme/theme14.xml" ContentType="application/vnd.openxmlformats-officedocument.them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theme/theme15.xml" ContentType="application/vnd.openxmlformats-officedocument.them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theme/theme16.xml" ContentType="application/vnd.openxmlformats-officedocument.them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theme/theme17.xml" ContentType="application/vnd.openxmlformats-officedocument.them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theme/theme18.xml" ContentType="application/vnd.openxmlformats-officedocument.them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theme/theme19.xml" ContentType="application/vnd.openxmlformats-officedocument.theme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theme/theme20.xml" ContentType="application/vnd.openxmlformats-officedocument.theme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theme/theme21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711" r:id="rId2"/>
    <p:sldMasterId id="2147483734" r:id="rId3"/>
    <p:sldMasterId id="2147483742" r:id="rId4"/>
    <p:sldMasterId id="2147483750" r:id="rId5"/>
    <p:sldMasterId id="2147483758" r:id="rId6"/>
    <p:sldMasterId id="2147483767" r:id="rId7"/>
    <p:sldMasterId id="2147483792" r:id="rId8"/>
    <p:sldMasterId id="2147483834" r:id="rId9"/>
    <p:sldMasterId id="2147483859" r:id="rId10"/>
    <p:sldMasterId id="2147483886" r:id="rId11"/>
    <p:sldMasterId id="2147483923" r:id="rId12"/>
    <p:sldMasterId id="2147483949" r:id="rId13"/>
    <p:sldMasterId id="2147483990" r:id="rId14"/>
    <p:sldMasterId id="2147484014" r:id="rId15"/>
    <p:sldMasterId id="2147484053" r:id="rId16"/>
    <p:sldMasterId id="2147484079" r:id="rId17"/>
    <p:sldMasterId id="2147484105" r:id="rId18"/>
    <p:sldMasterId id="2147484128" r:id="rId19"/>
    <p:sldMasterId id="2147484222" r:id="rId20"/>
    <p:sldMasterId id="2147484253" r:id="rId21"/>
  </p:sldMasterIdLst>
  <p:notesMasterIdLst>
    <p:notesMasterId r:id="rId27"/>
  </p:notesMasterIdLst>
  <p:sldIdLst>
    <p:sldId id="334" r:id="rId22"/>
    <p:sldId id="315" r:id="rId23"/>
    <p:sldId id="316" r:id="rId24"/>
    <p:sldId id="319" r:id="rId25"/>
    <p:sldId id="31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beneazer Adam" initials="Abe" lastIdx="11" clrIdx="0"/>
  <p:cmAuthor id="1" name="Sinshaw Alemu" initials="S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A94D"/>
    <a:srgbClr val="9EBD39"/>
    <a:srgbClr val="CBDC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8" autoAdjust="0"/>
    <p:restoredTop sz="94660"/>
  </p:normalViewPr>
  <p:slideViewPr>
    <p:cSldViewPr>
      <p:cViewPr varScale="1">
        <p:scale>
          <a:sx n="65" d="100"/>
          <a:sy n="65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6FF7B-910B-4191-88B9-641275FC56E6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ADFD8-5F31-41FF-ACC2-C90F7C5C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78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6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4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ags" Target="../tags/tag6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71.xml"/><Relationship Id="rId1" Type="http://schemas.openxmlformats.org/officeDocument/2006/relationships/vmlDrawing" Target="../drawings/vmlDrawing67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8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72.xml"/><Relationship Id="rId1" Type="http://schemas.openxmlformats.org/officeDocument/2006/relationships/vmlDrawing" Target="../drawings/vmlDrawing68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68.bin"/><Relationship Id="rId9" Type="http://schemas.openxmlformats.org/officeDocument/2006/relationships/image" Target="../media/image7.jpe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3.bin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8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8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8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8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1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9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86.xml"/><Relationship Id="rId1" Type="http://schemas.openxmlformats.org/officeDocument/2006/relationships/vmlDrawing" Target="../drawings/vmlDrawing81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81.bin"/><Relationship Id="rId9" Type="http://schemas.openxmlformats.org/officeDocument/2006/relationships/image" Target="../media/image7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2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0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1.xml"/><Relationship Id="rId1" Type="http://schemas.openxmlformats.org/officeDocument/2006/relationships/vmlDrawing" Target="../drawings/vmlDrawing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6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2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7.bin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3.xml"/><Relationship Id="rId1" Type="http://schemas.openxmlformats.org/officeDocument/2006/relationships/vmlDrawing" Target="../drawings/vmlDrawing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8.bin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4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5.xml"/><Relationship Id="rId1" Type="http://schemas.openxmlformats.org/officeDocument/2006/relationships/vmlDrawing" Target="../drawings/vmlDrawing9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0.bin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98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9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01.xml"/><Relationship Id="rId1" Type="http://schemas.openxmlformats.org/officeDocument/2006/relationships/vmlDrawing" Target="../drawings/vmlDrawing95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10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0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10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09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11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ags" Target="../tags/tag11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08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11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116.xml"/><Relationship Id="rId1" Type="http://schemas.openxmlformats.org/officeDocument/2006/relationships/vmlDrawing" Target="../drawings/vmlDrawing109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109.bin"/><Relationship Id="rId9" Type="http://schemas.openxmlformats.org/officeDocument/2006/relationships/image" Target="../media/image7.jpeg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8.bin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9.bin"/></Relationships>
</file>

<file path=ppt/slideLayouts/_rels/slideLayout19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12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0.bin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ags" Target="../tags/tag12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2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1.bin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12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130.xml"/><Relationship Id="rId1" Type="http://schemas.openxmlformats.org/officeDocument/2006/relationships/vmlDrawing" Target="../drawings/vmlDrawing122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122.bin"/><Relationship Id="rId9" Type="http://schemas.openxmlformats.org/officeDocument/2006/relationships/image" Target="../media/image7.jpeg"/></Relationships>
</file>

<file path=ppt/slideLayouts/_rels/slideLayout2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3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3.bin"/></Relationships>
</file>

<file path=ppt/slideLayouts/_rels/slideLayout2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12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5.bin"/></Relationships>
</file>

<file path=ppt/slideLayouts/_rels/slideLayout2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12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6.bin"/></Relationships>
</file>

<file path=ppt/slideLayouts/_rels/slideLayout2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7.bin"/></Relationships>
</file>

<file path=ppt/slideLayouts/_rels/slideLayout2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1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8.bin"/></Relationships>
</file>

<file path=ppt/slideLayouts/_rels/slideLayout2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1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9.bin"/></Relationships>
</file>

<file path=ppt/slideLayouts/_rels/slideLayout2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1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0.bin"/></Relationships>
</file>

<file path=ppt/slideLayouts/_rels/slideLayout2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1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1.bin"/></Relationships>
</file>

<file path=ppt/slideLayouts/_rels/slideLayout2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3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41.xml"/><Relationship Id="rId1" Type="http://schemas.openxmlformats.org/officeDocument/2006/relationships/vmlDrawing" Target="../drawings/vmlDrawing13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3.bin"/></Relationships>
</file>

<file path=ppt/slideLayouts/_rels/slideLayout2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42.xml"/><Relationship Id="rId1" Type="http://schemas.openxmlformats.org/officeDocument/2006/relationships/vmlDrawing" Target="../drawings/vmlDrawing13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4.bin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ags" Target="../tags/tag143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13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5.bin"/></Relationships>
</file>

<file path=ppt/slideLayouts/_rels/slideLayout2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13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145.xml"/><Relationship Id="rId1" Type="http://schemas.openxmlformats.org/officeDocument/2006/relationships/vmlDrawing" Target="../drawings/vmlDrawing136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136.bin"/><Relationship Id="rId9" Type="http://schemas.openxmlformats.org/officeDocument/2006/relationships/image" Target="../media/image7.jpeg"/></Relationships>
</file>

<file path=ppt/slideLayouts/_rels/slideLayout2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146.xml"/><Relationship Id="rId1" Type="http://schemas.openxmlformats.org/officeDocument/2006/relationships/vmlDrawing" Target="../drawings/vmlDrawing137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7.bin"/></Relationships>
</file>

<file path=ppt/slideLayouts/_rels/slideLayout2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48.xml"/><Relationship Id="rId1" Type="http://schemas.openxmlformats.org/officeDocument/2006/relationships/vmlDrawing" Target="../drawings/vmlDrawing13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9.bin"/></Relationships>
</file>

<file path=ppt/slideLayouts/_rels/slideLayout2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49.xml"/><Relationship Id="rId1" Type="http://schemas.openxmlformats.org/officeDocument/2006/relationships/vmlDrawing" Target="../drawings/vmlDrawing14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0.bin"/></Relationships>
</file>

<file path=ppt/slideLayouts/_rels/slideLayout2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14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1.bin"/></Relationships>
</file>

<file path=ppt/slideLayouts/_rels/slideLayout2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14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2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2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14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3.bin"/></Relationships>
</file>

<file path=ppt/slideLayouts/_rels/slideLayout2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14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4.bin"/></Relationships>
</file>

<file path=ppt/slideLayouts/_rels/slideLayout2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14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5.bin"/></Relationships>
</file>

<file path=ppt/slideLayouts/_rels/slideLayout2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14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6.bin"/></Relationships>
</file>

<file path=ppt/slideLayouts/_rels/slideLayout2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14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7.bin"/></Relationships>
</file>

<file path=ppt/slideLayouts/_rels/slideLayout2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1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8.bin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ags" Target="../tags/tag158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159.xml"/><Relationship Id="rId1" Type="http://schemas.openxmlformats.org/officeDocument/2006/relationships/vmlDrawing" Target="../drawings/vmlDrawing1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9.bin"/></Relationships>
</file>

<file path=ppt/slideLayouts/_rels/slideLayout2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7" Type="http://schemas.openxmlformats.org/officeDocument/2006/relationships/image" Target="../media/image2.png"/><Relationship Id="rId2" Type="http://schemas.openxmlformats.org/officeDocument/2006/relationships/tags" Target="../tags/tag160.xml"/><Relationship Id="rId1" Type="http://schemas.openxmlformats.org/officeDocument/2006/relationships/vmlDrawing" Target="../drawings/vmlDrawing15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0.bin"/></Relationships>
</file>

<file path=ppt/slideLayouts/_rels/slideLayout2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2.xml"/><Relationship Id="rId1" Type="http://schemas.openxmlformats.org/officeDocument/2006/relationships/vmlDrawing" Target="../drawings/vmlDrawing1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2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2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3.xml"/><Relationship Id="rId1" Type="http://schemas.openxmlformats.org/officeDocument/2006/relationships/vmlDrawing" Target="../drawings/vmlDrawing1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3.bin"/></Relationships>
</file>

<file path=ppt/slideLayouts/_rels/slideLayout2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4.xml"/><Relationship Id="rId1" Type="http://schemas.openxmlformats.org/officeDocument/2006/relationships/vmlDrawing" Target="../drawings/vmlDrawing1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4.bin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5.xml"/><Relationship Id="rId1" Type="http://schemas.openxmlformats.org/officeDocument/2006/relationships/vmlDrawing" Target="../drawings/vmlDrawing15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5.bin"/></Relationships>
</file>

<file path=ppt/slideLayouts/_rels/slideLayout2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6.xml"/><Relationship Id="rId1" Type="http://schemas.openxmlformats.org/officeDocument/2006/relationships/vmlDrawing" Target="../drawings/vmlDrawing15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6.bin"/></Relationships>
</file>

<file path=ppt/slideLayouts/_rels/slideLayout2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7.xml"/><Relationship Id="rId1" Type="http://schemas.openxmlformats.org/officeDocument/2006/relationships/vmlDrawing" Target="../drawings/vmlDrawing1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7.bin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1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8.bin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69.xml"/><Relationship Id="rId1" Type="http://schemas.openxmlformats.org/officeDocument/2006/relationships/vmlDrawing" Target="../drawings/vmlDrawing1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9.bin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1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0.bin"/></Relationships>
</file>

<file path=ppt/slideLayouts/_rels/slideLayout2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1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1.bin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ags" Target="../tags/tag17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2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1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2.bin"/></Relationships>
</file>

<file path=ppt/slideLayouts/_rels/slideLayout2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15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174.xml"/><Relationship Id="rId1" Type="http://schemas.openxmlformats.org/officeDocument/2006/relationships/vmlDrawing" Target="../drawings/vmlDrawing163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163.bin"/><Relationship Id="rId9" Type="http://schemas.openxmlformats.org/officeDocument/2006/relationships/image" Target="../media/image7.jpeg"/></Relationships>
</file>

<file path=ppt/slideLayouts/_rels/slideLayout2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175.xml"/><Relationship Id="rId1" Type="http://schemas.openxmlformats.org/officeDocument/2006/relationships/vmlDrawing" Target="../drawings/vmlDrawing164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4.bin"/></Relationships>
</file>

<file path=ppt/slideLayouts/_rels/slideLayout2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1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6.bin"/></Relationships>
</file>

<file path=ppt/slideLayouts/_rels/slideLayout2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78.xml"/><Relationship Id="rId1" Type="http://schemas.openxmlformats.org/officeDocument/2006/relationships/vmlDrawing" Target="../drawings/vmlDrawing1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7.bin"/></Relationships>
</file>

<file path=ppt/slideLayouts/_rels/slideLayout2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79.xml"/><Relationship Id="rId1" Type="http://schemas.openxmlformats.org/officeDocument/2006/relationships/vmlDrawing" Target="../drawings/vmlDrawing1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8.bin"/></Relationships>
</file>

<file path=ppt/slideLayouts/_rels/slideLayout2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0.xml"/><Relationship Id="rId1" Type="http://schemas.openxmlformats.org/officeDocument/2006/relationships/vmlDrawing" Target="../drawings/vmlDrawing1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9.bin"/></Relationships>
</file>

<file path=ppt/slideLayouts/_rels/slideLayout2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1.xml"/><Relationship Id="rId1" Type="http://schemas.openxmlformats.org/officeDocument/2006/relationships/vmlDrawing" Target="../drawings/vmlDrawing1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0.bin"/></Relationships>
</file>

<file path=ppt/slideLayouts/_rels/slideLayout2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2.xml"/><Relationship Id="rId1" Type="http://schemas.openxmlformats.org/officeDocument/2006/relationships/vmlDrawing" Target="../drawings/vmlDrawing1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1.bin"/></Relationships>
</file>

<file path=ppt/slideLayouts/_rels/slideLayout2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3.xml"/><Relationship Id="rId1" Type="http://schemas.openxmlformats.org/officeDocument/2006/relationships/vmlDrawing" Target="../drawings/vmlDrawing1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2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4.xml"/><Relationship Id="rId1" Type="http://schemas.openxmlformats.org/officeDocument/2006/relationships/vmlDrawing" Target="../drawings/vmlDrawing1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3.bin"/></Relationships>
</file>

<file path=ppt/slideLayouts/_rels/slideLayout2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5.xml"/><Relationship Id="rId1" Type="http://schemas.openxmlformats.org/officeDocument/2006/relationships/vmlDrawing" Target="../drawings/vmlDrawing1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4.bin"/></Relationships>
</file>

<file path=ppt/slideLayouts/_rels/slideLayout2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6.xml"/><Relationship Id="rId1" Type="http://schemas.openxmlformats.org/officeDocument/2006/relationships/vmlDrawing" Target="../drawings/vmlDrawing1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5.bin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3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ags" Target="../tags/tag187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8.xml"/><Relationship Id="rId1" Type="http://schemas.openxmlformats.org/officeDocument/2006/relationships/vmlDrawing" Target="../drawings/vmlDrawing1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6.bin"/></Relationships>
</file>

<file path=ppt/slideLayouts/_rels/slideLayout3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177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7.bin"/></Relationships>
</file>

<file path=ppt/slideLayouts/_rels/slideLayout3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4.jpeg"/><Relationship Id="rId3" Type="http://schemas.openxmlformats.org/officeDocument/2006/relationships/slideMaster" Target="../slideMasters/slideMaster16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190.xml"/><Relationship Id="rId1" Type="http://schemas.openxmlformats.org/officeDocument/2006/relationships/vmlDrawing" Target="../drawings/vmlDrawing178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178.bin"/><Relationship Id="rId9" Type="http://schemas.openxmlformats.org/officeDocument/2006/relationships/image" Target="../media/image7.jpeg"/></Relationships>
</file>

<file path=ppt/slideLayouts/_rels/slideLayout30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0.bin"/><Relationship Id="rId3" Type="http://schemas.openxmlformats.org/officeDocument/2006/relationships/slideMaster" Target="../slideMasters/slideMaster16.xml"/><Relationship Id="rId7" Type="http://schemas.openxmlformats.org/officeDocument/2006/relationships/image" Target="../media/image2.png"/><Relationship Id="rId2" Type="http://schemas.openxmlformats.org/officeDocument/2006/relationships/tags" Target="../tags/tag191.xml"/><Relationship Id="rId1" Type="http://schemas.openxmlformats.org/officeDocument/2006/relationships/vmlDrawing" Target="../drawings/vmlDrawing17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9.bin"/></Relationships>
</file>

<file path=ppt/slideLayouts/_rels/slideLayout3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1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2.bin"/></Relationships>
</file>

<file path=ppt/slideLayouts/_rels/slideLayout3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194.xml"/><Relationship Id="rId1" Type="http://schemas.openxmlformats.org/officeDocument/2006/relationships/vmlDrawing" Target="../drawings/vmlDrawing1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3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3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195.xml"/><Relationship Id="rId1" Type="http://schemas.openxmlformats.org/officeDocument/2006/relationships/vmlDrawing" Target="../drawings/vmlDrawing18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4.bin"/></Relationships>
</file>

<file path=ppt/slideLayouts/_rels/slideLayout3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1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5.bin"/></Relationships>
</file>

<file path=ppt/slideLayouts/_rels/slideLayout3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197.xml"/><Relationship Id="rId1" Type="http://schemas.openxmlformats.org/officeDocument/2006/relationships/vmlDrawing" Target="../drawings/vmlDrawing1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6.bin"/></Relationships>
</file>

<file path=ppt/slideLayouts/_rels/slideLayout3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198.xml"/><Relationship Id="rId1" Type="http://schemas.openxmlformats.org/officeDocument/2006/relationships/vmlDrawing" Target="../drawings/vmlDrawing1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7.bin"/></Relationships>
</file>

<file path=ppt/slideLayouts/_rels/slideLayout3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199.xml"/><Relationship Id="rId1" Type="http://schemas.openxmlformats.org/officeDocument/2006/relationships/vmlDrawing" Target="../drawings/vmlDrawing1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8.bin"/></Relationships>
</file>

<file path=ppt/slideLayouts/_rels/slideLayout3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200.xml"/><Relationship Id="rId1" Type="http://schemas.openxmlformats.org/officeDocument/2006/relationships/vmlDrawing" Target="../drawings/vmlDrawing1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9.bin"/></Relationships>
</file>

<file path=ppt/slideLayouts/_rels/slideLayout3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201.xml"/><Relationship Id="rId1" Type="http://schemas.openxmlformats.org/officeDocument/2006/relationships/vmlDrawing" Target="../drawings/vmlDrawing1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0.bin"/></Relationships>
</file>

<file path=ppt/slideLayouts/_rels/slideLayout3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202.xml"/><Relationship Id="rId1" Type="http://schemas.openxmlformats.org/officeDocument/2006/relationships/vmlDrawing" Target="../drawings/vmlDrawing19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1.bin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7.xml"/><Relationship Id="rId1" Type="http://schemas.openxmlformats.org/officeDocument/2006/relationships/tags" Target="../tags/tag203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204.xml"/><Relationship Id="rId1" Type="http://schemas.openxmlformats.org/officeDocument/2006/relationships/vmlDrawing" Target="../drawings/vmlDrawing1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2.bin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7.xml"/><Relationship Id="rId2" Type="http://schemas.openxmlformats.org/officeDocument/2006/relationships/tags" Target="../tags/tag205.xml"/><Relationship Id="rId1" Type="http://schemas.openxmlformats.org/officeDocument/2006/relationships/vmlDrawing" Target="../drawings/vmlDrawing192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3.bin"/></Relationships>
</file>

<file path=ppt/slideLayouts/_rels/slideLayout3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4.jpeg"/><Relationship Id="rId3" Type="http://schemas.openxmlformats.org/officeDocument/2006/relationships/slideMaster" Target="../slideMasters/slideMaster17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206.xml"/><Relationship Id="rId1" Type="http://schemas.openxmlformats.org/officeDocument/2006/relationships/vmlDrawing" Target="../drawings/vmlDrawing193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194.bin"/><Relationship Id="rId9" Type="http://schemas.openxmlformats.org/officeDocument/2006/relationships/image" Target="../media/image7.jpeg"/></Relationships>
</file>

<file path=ppt/slideLayouts/_rels/slideLayout3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6.bin"/><Relationship Id="rId3" Type="http://schemas.openxmlformats.org/officeDocument/2006/relationships/slideMaster" Target="../slideMasters/slideMaster17.xml"/><Relationship Id="rId7" Type="http://schemas.openxmlformats.org/officeDocument/2006/relationships/image" Target="../media/image2.png"/><Relationship Id="rId2" Type="http://schemas.openxmlformats.org/officeDocument/2006/relationships/tags" Target="../tags/tag207.xml"/><Relationship Id="rId1" Type="http://schemas.openxmlformats.org/officeDocument/2006/relationships/vmlDrawing" Target="../drawings/vmlDrawing194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5.bin"/></Relationships>
</file>

<file path=ppt/slideLayouts/_rels/slideLayout3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09.xml"/><Relationship Id="rId1" Type="http://schemas.openxmlformats.org/officeDocument/2006/relationships/vmlDrawing" Target="../drawings/vmlDrawing1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8.bin"/></Relationships>
</file>

<file path=ppt/slideLayouts/_rels/slideLayout3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0.xml"/><Relationship Id="rId1" Type="http://schemas.openxmlformats.org/officeDocument/2006/relationships/vmlDrawing" Target="../drawings/vmlDrawing1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9.bin"/></Relationships>
</file>

<file path=ppt/slideLayouts/_rels/slideLayout3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1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0.bin"/></Relationships>
</file>

<file path=ppt/slideLayouts/_rels/slideLayout3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2.xml"/><Relationship Id="rId1" Type="http://schemas.openxmlformats.org/officeDocument/2006/relationships/vmlDrawing" Target="../drawings/vmlDrawing1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1.bin"/></Relationships>
</file>

<file path=ppt/slideLayouts/_rels/slideLayout3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3.xml"/><Relationship Id="rId1" Type="http://schemas.openxmlformats.org/officeDocument/2006/relationships/vmlDrawing" Target="../drawings/vmlDrawing20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2.bin"/></Relationships>
</file>

<file path=ppt/slideLayouts/_rels/slideLayout3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4.xml"/><Relationship Id="rId1" Type="http://schemas.openxmlformats.org/officeDocument/2006/relationships/vmlDrawing" Target="../drawings/vmlDrawing20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3.bin"/></Relationships>
</file>

<file path=ppt/slideLayouts/_rels/slideLayout3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5.xml"/><Relationship Id="rId1" Type="http://schemas.openxmlformats.org/officeDocument/2006/relationships/vmlDrawing" Target="../drawings/vmlDrawing2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4.bin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6.xml"/><Relationship Id="rId1" Type="http://schemas.openxmlformats.org/officeDocument/2006/relationships/vmlDrawing" Target="../drawings/vmlDrawing2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5.bin"/></Relationships>
</file>

<file path=ppt/slideLayouts/_rels/slideLayout3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7.xml"/><Relationship Id="rId1" Type="http://schemas.openxmlformats.org/officeDocument/2006/relationships/vmlDrawing" Target="../drawings/vmlDrawing2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6.bin"/></Relationships>
</file>

<file path=ppt/slideLayouts/_rels/slideLayout3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18.xml"/><Relationship Id="rId1" Type="http://schemas.openxmlformats.org/officeDocument/2006/relationships/vmlDrawing" Target="../drawings/vmlDrawing2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7.bin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tags" Target="../tags/tag219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8.xml"/><Relationship Id="rId2" Type="http://schemas.openxmlformats.org/officeDocument/2006/relationships/tags" Target="../tags/tag220.xml"/><Relationship Id="rId1" Type="http://schemas.openxmlformats.org/officeDocument/2006/relationships/vmlDrawing" Target="../drawings/vmlDrawing2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8.bin"/></Relationships>
</file>

<file path=ppt/slideLayouts/_rels/slideLayout3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2.xml"/><Relationship Id="rId1" Type="http://schemas.openxmlformats.org/officeDocument/2006/relationships/vmlDrawing" Target="../drawings/vmlDrawing2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0.bin"/></Relationships>
</file>

<file path=ppt/slideLayouts/_rels/slideLayout3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3.xml"/><Relationship Id="rId1" Type="http://schemas.openxmlformats.org/officeDocument/2006/relationships/vmlDrawing" Target="../drawings/vmlDrawing20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1.bin"/></Relationships>
</file>

<file path=ppt/slideLayouts/_rels/slideLayout3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4.xml"/><Relationship Id="rId1" Type="http://schemas.openxmlformats.org/officeDocument/2006/relationships/vmlDrawing" Target="../drawings/vmlDrawing2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2.bin"/></Relationships>
</file>

<file path=ppt/slideLayouts/_rels/slideLayout3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5.xml"/><Relationship Id="rId1" Type="http://schemas.openxmlformats.org/officeDocument/2006/relationships/vmlDrawing" Target="../drawings/vmlDrawing2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3.bin"/></Relationships>
</file>

<file path=ppt/slideLayouts/_rels/slideLayout3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6.xml"/><Relationship Id="rId1" Type="http://schemas.openxmlformats.org/officeDocument/2006/relationships/vmlDrawing" Target="../drawings/vmlDrawing2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4.bin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7.xml"/><Relationship Id="rId1" Type="http://schemas.openxmlformats.org/officeDocument/2006/relationships/vmlDrawing" Target="../drawings/vmlDrawing2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5.bin"/></Relationships>
</file>

<file path=ppt/slideLayouts/_rels/slideLayout3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8.xml"/><Relationship Id="rId1" Type="http://schemas.openxmlformats.org/officeDocument/2006/relationships/vmlDrawing" Target="../drawings/vmlDrawing2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6.bin"/></Relationships>
</file>

<file path=ppt/slideLayouts/_rels/slideLayout3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29.xml"/><Relationship Id="rId1" Type="http://schemas.openxmlformats.org/officeDocument/2006/relationships/vmlDrawing" Target="../drawings/vmlDrawing2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7.bin"/></Relationships>
</file>

<file path=ppt/slideLayouts/_rels/slideLayout3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30.xml"/><Relationship Id="rId1" Type="http://schemas.openxmlformats.org/officeDocument/2006/relationships/vmlDrawing" Target="../drawings/vmlDrawing2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8.bin"/></Relationships>
</file>

<file path=ppt/slideLayouts/_rels/slideLayout3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31.xml"/><Relationship Id="rId1" Type="http://schemas.openxmlformats.org/officeDocument/2006/relationships/vmlDrawing" Target="../drawings/vmlDrawing2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9.bin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ags" Target="../tags/tag232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9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21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0.bin"/></Relationships>
</file>

<file path=ppt/slideLayouts/_rels/slideLayout3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22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2.bin"/></Relationships>
</file>

<file path=ppt/slideLayouts/_rels/slideLayout3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22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3.bin"/></Relationships>
</file>

<file path=ppt/slideLayouts/_rels/slideLayout3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2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4.bin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22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5.bin"/></Relationships>
</file>

<file path=ppt/slideLayouts/_rels/slideLayout3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2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6.bin"/></Relationships>
</file>

<file path=ppt/slideLayouts/_rels/slideLayout3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40.xml"/><Relationship Id="rId1" Type="http://schemas.openxmlformats.org/officeDocument/2006/relationships/vmlDrawing" Target="../drawings/vmlDrawing22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7.bin"/></Relationships>
</file>

<file path=ppt/slideLayouts/_rels/slideLayout3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41.xml"/><Relationship Id="rId1" Type="http://schemas.openxmlformats.org/officeDocument/2006/relationships/vmlDrawing" Target="../drawings/vmlDrawing22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8.bin"/></Relationships>
</file>

<file path=ppt/slideLayouts/_rels/slideLayout3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42.xml"/><Relationship Id="rId1" Type="http://schemas.openxmlformats.org/officeDocument/2006/relationships/vmlDrawing" Target="../drawings/vmlDrawing2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9.bin"/></Relationships>
</file>

<file path=ppt/slideLayouts/_rels/slideLayout3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43.xml"/><Relationship Id="rId1" Type="http://schemas.openxmlformats.org/officeDocument/2006/relationships/vmlDrawing" Target="../drawings/vmlDrawing2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0.bin"/></Relationships>
</file>

<file path=ppt/slideLayouts/_rels/slideLayout3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44.xml"/><Relationship Id="rId1" Type="http://schemas.openxmlformats.org/officeDocument/2006/relationships/vmlDrawing" Target="../drawings/vmlDrawing2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1.bin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0.xml"/><Relationship Id="rId1" Type="http://schemas.openxmlformats.org/officeDocument/2006/relationships/tags" Target="../tags/tag245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46.xml"/><Relationship Id="rId1" Type="http://schemas.openxmlformats.org/officeDocument/2006/relationships/vmlDrawing" Target="../drawings/vmlDrawing2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2.bin"/></Relationships>
</file>

<file path=ppt/slideLayouts/_rels/slideLayout3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20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247.xml"/><Relationship Id="rId1" Type="http://schemas.openxmlformats.org/officeDocument/2006/relationships/vmlDrawing" Target="../drawings/vmlDrawing231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233.bin"/><Relationship Id="rId9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0.xml"/><Relationship Id="rId2" Type="http://schemas.openxmlformats.org/officeDocument/2006/relationships/tags" Target="../tags/tag248.xml"/><Relationship Id="rId1" Type="http://schemas.openxmlformats.org/officeDocument/2006/relationships/vmlDrawing" Target="../drawings/vmlDrawing232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4.bin"/></Relationships>
</file>

<file path=ppt/slideLayouts/_rels/slideLayout4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23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6.bin"/></Relationships>
</file>

<file path=ppt/slideLayouts/_rels/slideLayout4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23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7.bin"/></Relationships>
</file>

<file path=ppt/slideLayouts/_rels/slideLayout4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23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8.bin"/></Relationships>
</file>

<file path=ppt/slideLayouts/_rels/slideLayout4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23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9.bin"/></Relationships>
</file>

<file path=ppt/slideLayouts/_rels/slideLayout4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23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0.bin"/></Relationships>
</file>

<file path=ppt/slideLayouts/_rels/slideLayout40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23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1.bin"/></Relationships>
</file>

<file path=ppt/slideLayouts/_rels/slideLayout40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24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2.bin"/></Relationships>
</file>

<file path=ppt/slideLayouts/_rels/slideLayout4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24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3.bin"/></Relationships>
</file>

<file path=ppt/slideLayouts/_rels/slideLayout4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8.xml"/><Relationship Id="rId1" Type="http://schemas.openxmlformats.org/officeDocument/2006/relationships/vmlDrawing" Target="../drawings/vmlDrawing24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4.bin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59.xml"/><Relationship Id="rId1" Type="http://schemas.openxmlformats.org/officeDocument/2006/relationships/vmlDrawing" Target="../drawings/vmlDrawing24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5.bin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5.xml"/></Relationships>
</file>

<file path=ppt/slideLayouts/_rels/slideLayout4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1.xml"/><Relationship Id="rId1" Type="http://schemas.openxmlformats.org/officeDocument/2006/relationships/tags" Target="../tags/tag260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61.xml"/><Relationship Id="rId1" Type="http://schemas.openxmlformats.org/officeDocument/2006/relationships/vmlDrawing" Target="../drawings/vmlDrawing24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6.bin"/></Relationships>
</file>

<file path=ppt/slideLayouts/_rels/slideLayout4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1.xml"/><Relationship Id="rId2" Type="http://schemas.openxmlformats.org/officeDocument/2006/relationships/tags" Target="../tags/tag262.xml"/><Relationship Id="rId1" Type="http://schemas.openxmlformats.org/officeDocument/2006/relationships/vmlDrawing" Target="../drawings/vmlDrawing245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7.bin"/></Relationships>
</file>

<file path=ppt/slideLayouts/_rels/slideLayout4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4.jpeg"/><Relationship Id="rId3" Type="http://schemas.openxmlformats.org/officeDocument/2006/relationships/slideMaster" Target="../slideMasters/slideMaster21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263.xml"/><Relationship Id="rId1" Type="http://schemas.openxmlformats.org/officeDocument/2006/relationships/vmlDrawing" Target="../drawings/vmlDrawing246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248.bin"/><Relationship Id="rId9" Type="http://schemas.openxmlformats.org/officeDocument/2006/relationships/image" Target="../media/image7.jpeg"/></Relationships>
</file>

<file path=ppt/slideLayouts/_rels/slideLayout4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0.bin"/><Relationship Id="rId3" Type="http://schemas.openxmlformats.org/officeDocument/2006/relationships/slideMaster" Target="../slideMasters/slideMaster21.xml"/><Relationship Id="rId7" Type="http://schemas.openxmlformats.org/officeDocument/2006/relationships/image" Target="../media/image2.png"/><Relationship Id="rId2" Type="http://schemas.openxmlformats.org/officeDocument/2006/relationships/tags" Target="../tags/tag264.xml"/><Relationship Id="rId1" Type="http://schemas.openxmlformats.org/officeDocument/2006/relationships/vmlDrawing" Target="../drawings/vmlDrawing247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9.bin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28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26.bin"/><Relationship Id="rId9" Type="http://schemas.openxmlformats.org/officeDocument/2006/relationships/image" Target="../media/image7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3.png"/><Relationship Id="rId2" Type="http://schemas.openxmlformats.org/officeDocument/2006/relationships/tags" Target="../tags/tag2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3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30.bin"/><Relationship Id="rId9" Type="http://schemas.openxmlformats.org/officeDocument/2006/relationships/image" Target="../media/image7.jpe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3.png"/><Relationship Id="rId2" Type="http://schemas.openxmlformats.org/officeDocument/2006/relationships/tags" Target="../tags/tag33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4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2.bin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3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34.bin"/><Relationship Id="rId9" Type="http://schemas.openxmlformats.org/officeDocument/2006/relationships/image" Target="../media/image7.jpe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3.png"/><Relationship Id="rId2" Type="http://schemas.openxmlformats.org/officeDocument/2006/relationships/tags" Target="../tags/tag37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5.bin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6.bin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40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38.bin"/><Relationship Id="rId9" Type="http://schemas.openxmlformats.org/officeDocument/2006/relationships/image" Target="../media/image7.jpe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3.png"/><Relationship Id="rId2" Type="http://schemas.openxmlformats.org/officeDocument/2006/relationships/tags" Target="../tags/tag41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9.bin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2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0.bin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4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2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3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4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7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5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6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2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3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ags" Target="../tags/tag5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3.v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tags" Target="../tags/tag57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2.png"/><Relationship Id="rId11" Type="http://schemas.openxmlformats.org/officeDocument/2006/relationships/image" Target="../media/image9.jpe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54.bin"/><Relationship Id="rId9" Type="http://schemas.openxmlformats.org/officeDocument/2006/relationships/image" Target="../media/image7.jpe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1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2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3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7746790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2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186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42586180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5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5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80473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32067003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1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8" y="124920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6" y="124920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5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5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66" y="124920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81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81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129538541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06832263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801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4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5" y="2704190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8770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69715470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2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2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1756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0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0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0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50302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55454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52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76194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10270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89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89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3913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9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9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9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7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7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2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2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38578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0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3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3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3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2322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15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9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3686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44588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88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394192"/>
              </p:ext>
            </p:extLst>
          </p:nvPr>
        </p:nvGraphicFramePr>
        <p:xfrm>
          <a:off x="1699202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48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8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8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8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70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70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70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4858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1343711"/>
              </p:ext>
            </p:extLst>
          </p:nvPr>
        </p:nvGraphicFramePr>
        <p:xfrm>
          <a:off x="1473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8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592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0649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8037308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29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408339687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9" y="2583335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68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3580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2845818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4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2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450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03664381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6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9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9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9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9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9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9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69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9476456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11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18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70072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16341904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8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179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32756956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3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380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13036753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2" y="1307517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04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528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3322360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8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9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1" y="1932260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21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0" y="1295421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7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8099717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1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8" y="124919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3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3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5" y="124919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5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5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62" y="124919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90484242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9709251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793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0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1" y="2704190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75321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651032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5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1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1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09339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19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19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19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6726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5251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44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705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84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8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8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8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8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13969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95428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81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81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141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9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88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8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41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1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3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3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21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21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14070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13991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6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5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35189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6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0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71905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80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33846790"/>
              </p:ext>
            </p:extLst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34611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4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4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4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6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6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6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96306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47617616"/>
              </p:ext>
            </p:extLst>
          </p:nvPr>
        </p:nvGraphicFramePr>
        <p:xfrm>
          <a:off x="1469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8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2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2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2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796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8325554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0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5" y="2583327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64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24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64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9313545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21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110362091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6519809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6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738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0768744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6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0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1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6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6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0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6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6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0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6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81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8959272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1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09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66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6876311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4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2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12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2461619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6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53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3792182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8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0" y="1307516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698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0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06252652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1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6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1932256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15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1295415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85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295908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3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5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2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4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4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59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105897732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52258329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787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2704187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702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921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921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75741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48276634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8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88383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2731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80008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3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64219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13498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75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75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78641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4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0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0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3909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8496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49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0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1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2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7287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5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6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3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47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4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8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314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9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1" y="1265828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828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1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93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93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61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61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6703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74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21014153"/>
              </p:ext>
            </p:extLst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1747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1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1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1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0167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76012927"/>
              </p:ext>
            </p:extLst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50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3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6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3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6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18009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7604474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5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15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60519993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60031978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90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2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02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0372949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34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738168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5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11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07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32680846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7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26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94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60182414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00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9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14711209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2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2" y="1307517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12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6385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18704633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4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93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5" y="1932260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29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4" y="1295429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56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13492818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7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8" y="124920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6" y="124920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5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5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66" y="124920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81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81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341256704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3424275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9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801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4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5" y="2704190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0427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37904895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2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2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2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9383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0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0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0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6285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52750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52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5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07345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82185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89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89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91095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9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9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9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7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7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2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2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90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4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85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73113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62187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15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9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31681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27304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88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68507369"/>
              </p:ext>
            </p:extLst>
          </p:nvPr>
        </p:nvGraphicFramePr>
        <p:xfrm>
          <a:off x="1699202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53208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8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8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8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70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70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70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9837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90999802"/>
              </p:ext>
            </p:extLst>
          </p:nvPr>
        </p:nvGraphicFramePr>
        <p:xfrm>
          <a:off x="1473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4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592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493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1174251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29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272693508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9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9" y="2583335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68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33400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386082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62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618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449104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6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0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1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6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6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0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6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6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0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6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606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7552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0349702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7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09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300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20288530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9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2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11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9095500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71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592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848249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0" y="1307516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698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69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927747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6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6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1932256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15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1295415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2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8712231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9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5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2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4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4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59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112737422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6289109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1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787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2704187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89590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4123911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83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53419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77793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15947304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1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61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120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51864209"/>
              </p:ext>
            </p:extLst>
          </p:nvPr>
        </p:nvGraphicFramePr>
        <p:xfrm>
          <a:off x="1699202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04339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3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704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14099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75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75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4777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4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0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0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36371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15202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49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0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1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2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5533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5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6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3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47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4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8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5477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74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67531743"/>
              </p:ext>
            </p:extLst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2440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1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1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1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479865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6770252"/>
              </p:ext>
            </p:extLst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6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3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6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3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6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44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84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84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84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86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86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86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82284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1951905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2" y="2583321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61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14694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65633207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1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15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329224173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991877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82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5597366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0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6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0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1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6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6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0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6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6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0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6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900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32645764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09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3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25879420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5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2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115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267772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7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44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40911889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9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0" y="1307516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698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29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8549115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2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6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1932256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15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1295415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93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0564741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4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5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2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4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4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59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2435385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75011126"/>
              </p:ext>
            </p:extLst>
          </p:nvPr>
        </p:nvGraphicFramePr>
        <p:xfrm>
          <a:off x="1489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9" y="1592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731005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01580937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7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787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2704187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910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25356645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9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8091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824923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3362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3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14571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3642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75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75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81087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4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0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0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55492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535842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49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0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1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2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488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75631450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2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48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5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6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3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47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4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8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700150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74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37659113"/>
              </p:ext>
            </p:extLst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21280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1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1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1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91026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8754698"/>
              </p:ext>
            </p:extLst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1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3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6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3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6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01656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65600990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4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2" y="2583321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61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75302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552401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15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401969222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57102249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5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479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9740590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7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6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0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1" y="695891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6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6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0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6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6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0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6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578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6960789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9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09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75220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2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392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217642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823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943610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86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96451101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7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0" y="1307516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698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92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629620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6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1932256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15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1295415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686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2924183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91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5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2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4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4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59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37069945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0564846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4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787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2704187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596446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61889083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6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924272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2304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976443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3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102062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215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22786541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11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652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75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75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640559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4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1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1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0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0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312083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52590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49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0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1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2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82022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5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6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3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47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4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8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66877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74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72646652"/>
              </p:ext>
            </p:extLst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37604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1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1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1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13285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13558971"/>
              </p:ext>
            </p:extLst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9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3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6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3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6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81536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01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Picture 7"/>
          <p:cNvSpPr>
            <a:spLocks noChangeAspect="1" noChangeArrowheads="1"/>
          </p:cNvSpPr>
          <p:nvPr userDrawn="1"/>
        </p:nvSpPr>
        <p:spPr bwMode="auto">
          <a:xfrm>
            <a:off x="0" y="6681788"/>
            <a:ext cx="91440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3" rIns="91404" bIns="45703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algn="ctr"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291664" y="381001"/>
            <a:ext cx="8229759" cy="76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532813" y="6324600"/>
            <a:ext cx="534987" cy="342900"/>
          </a:xfrm>
          <a:prstGeom prst="rect">
            <a:avLst/>
          </a:prstGeom>
        </p:spPr>
        <p:txBody>
          <a:bodyPr/>
          <a:lstStyle>
            <a:lvl1pPr algn="r">
              <a:defRPr sz="1200" smtClean="0">
                <a:solidFill>
                  <a:srgbClr val="177B57"/>
                </a:solidFill>
              </a:defRPr>
            </a:lvl1pPr>
          </a:lstStyle>
          <a:p>
            <a:pPr>
              <a:defRPr/>
            </a:pPr>
            <a:fld id="{B3E0BFC4-F627-4AB7-B518-B70D6917C5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5" name="Picture 9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96000"/>
            <a:ext cx="9142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76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7665474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5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2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008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8385388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9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56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234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38847651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9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9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9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9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9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9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204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6417198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0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11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21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63597820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3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8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605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63834180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5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08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68816405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2" y="1307517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04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494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8868646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0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9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1" y="1932260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21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0" y="1295421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75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8220530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2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8" y="124919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3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3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5" y="124919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5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5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62" y="124919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2891003026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92299406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25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793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0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1" y="2704190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68805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2391309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7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1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1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6229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19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19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19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031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85114982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1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0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34209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44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4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961420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541727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81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81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70965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9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88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8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41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1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3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3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21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21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898042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23724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6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5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931012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6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0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37080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80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49072165"/>
              </p:ext>
            </p:extLst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346782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4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4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4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6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6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6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950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0079318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4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2" y="1307517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42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995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2650440"/>
              </p:ext>
            </p:extLst>
          </p:nvPr>
        </p:nvGraphicFramePr>
        <p:xfrm>
          <a:off x="1469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9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2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2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2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355284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7679001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5" y="2583327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64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46283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77411657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4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21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811267637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5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507"/>
            <a:ext cx="8440616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6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lang="en-US" sz="16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sz="165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sz="165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sz="165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48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98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6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3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1" y="695892"/>
            <a:ext cx="8440616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5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3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10741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lang="en-US" sz="10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3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3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10741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lang="en-US" sz="10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3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3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10741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lang="en-US" sz="10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025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6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96"/>
            <a:ext cx="8440616" cy="827567"/>
          </a:xfrm>
          <a:prstGeom prst="rect">
            <a:avLst/>
          </a:prstGeom>
        </p:spPr>
        <p:txBody>
          <a:bodyPr lIns="0" tIns="0" rIns="0" bIns="0" anchor="ctr"/>
          <a:lstStyle>
            <a:lvl1pPr marL="257175" indent="-257175" algn="l">
              <a:buNone/>
              <a:defRPr lang="en-US" sz="18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2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2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2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2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4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3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99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6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27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805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5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1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675"/>
              </a:spcAft>
              <a:defRPr sz="1050"/>
            </a:lvl1pPr>
            <a:lvl2pPr>
              <a:spcBef>
                <a:spcPts val="0"/>
              </a:spcBef>
              <a:spcAft>
                <a:spcPts val="675"/>
              </a:spcAft>
              <a:defRPr sz="1050"/>
            </a:lvl2pPr>
            <a:lvl3pPr>
              <a:spcBef>
                <a:spcPts val="0"/>
              </a:spcBef>
              <a:spcAft>
                <a:spcPts val="675"/>
              </a:spcAft>
              <a:defRPr sz="1050"/>
            </a:lvl3pPr>
            <a:lvl4pPr>
              <a:spcBef>
                <a:spcPts val="0"/>
              </a:spcBef>
              <a:spcAft>
                <a:spcPts val="675"/>
              </a:spcAft>
              <a:defRPr sz="1050"/>
            </a:lvl4pPr>
            <a:lvl5pPr>
              <a:spcBef>
                <a:spcPts val="0"/>
              </a:spcBef>
              <a:spcAft>
                <a:spcPts val="675"/>
              </a:spcAft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812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603" y="1307603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675"/>
              </a:spcAft>
              <a:defRPr sz="1050"/>
            </a:lvl1pPr>
            <a:lvl2pPr>
              <a:spcBef>
                <a:spcPts val="0"/>
              </a:spcBef>
              <a:spcAft>
                <a:spcPts val="675"/>
              </a:spcAft>
              <a:defRPr sz="1050"/>
            </a:lvl2pPr>
            <a:lvl3pPr>
              <a:spcBef>
                <a:spcPts val="0"/>
              </a:spcBef>
              <a:spcAft>
                <a:spcPts val="675"/>
              </a:spcAft>
              <a:defRPr sz="1050"/>
            </a:lvl3pPr>
            <a:lvl4pPr>
              <a:spcBef>
                <a:spcPts val="0"/>
              </a:spcBef>
              <a:spcAft>
                <a:spcPts val="675"/>
              </a:spcAft>
              <a:defRPr sz="1050"/>
            </a:lvl4pPr>
            <a:lvl5pPr>
              <a:spcBef>
                <a:spcPts val="0"/>
              </a:spcBef>
              <a:spcAft>
                <a:spcPts val="675"/>
              </a:spcAft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85"/>
            <a:ext cx="7252435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tx1"/>
                </a:solidFill>
              </a:defRPr>
            </a:lvl1pPr>
            <a:lvl2pPr>
              <a:defRPr sz="900">
                <a:solidFill>
                  <a:srgbClr val="000000"/>
                </a:solidFill>
              </a:defRPr>
            </a:lvl2pPr>
            <a:lvl3pPr>
              <a:defRPr sz="900">
                <a:solidFill>
                  <a:srgbClr val="000000"/>
                </a:solidFill>
              </a:defRPr>
            </a:lvl3pPr>
            <a:lvl4pPr>
              <a:defRPr sz="900">
                <a:solidFill>
                  <a:srgbClr val="000000"/>
                </a:solidFill>
              </a:defRPr>
            </a:lvl4pPr>
            <a:lvl5pPr>
              <a:defRPr sz="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195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10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430" y="3911596"/>
            <a:ext cx="3577155" cy="332735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41" y="1932261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9" y="1418612"/>
            <a:ext cx="3891124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41" y="1418613"/>
            <a:ext cx="388922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2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4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0710532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6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408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20" y="1932260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59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19" y="1295459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313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2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48" y="1372388"/>
            <a:ext cx="2720087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6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6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76" y="1372388"/>
            <a:ext cx="2720087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76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76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703" y="1372388"/>
            <a:ext cx="2720087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518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518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3752380339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5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9" y="1414984"/>
            <a:ext cx="3891124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41" y="2216562"/>
            <a:ext cx="388922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2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41" y="2704274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3" y="4154159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82453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7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413403"/>
            <a:ext cx="389326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413403"/>
            <a:ext cx="389326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600918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372388"/>
            <a:ext cx="2616591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372388"/>
            <a:ext cx="2616591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372388"/>
            <a:ext cx="2616591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7" cy="4213959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7" cy="4213959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7" cy="4213959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95520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7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940732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825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9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9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4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9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31822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1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1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1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1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1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016187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326072"/>
            <a:ext cx="1840932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326072"/>
            <a:ext cx="6486033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1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1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1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1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1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29648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41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2" y="1265869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6" y="1265869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2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6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9" y="2145414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60013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302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302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046655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5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18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350" smtClean="0">
                <a:ea typeface="+mn-ea"/>
              </a:defRPr>
            </a:lvl2pPr>
            <a:lvl3pPr>
              <a:defRPr lang="en-US" sz="1350" smtClean="0">
                <a:ea typeface="+mn-ea"/>
              </a:defRPr>
            </a:lvl3pPr>
            <a:lvl4pPr>
              <a:defRPr lang="en-US" sz="1350" smtClean="0">
                <a:ea typeface="+mn-ea"/>
              </a:defRPr>
            </a:lvl4pPr>
            <a:lvl5pPr marL="1202565" indent="0">
              <a:buNone/>
              <a:defRPr lang="en-US" sz="1350">
                <a:ea typeface="+mn-ea"/>
              </a:defRPr>
            </a:lvl5pPr>
          </a:lstStyle>
          <a:p>
            <a:pPr marL="0" lvl="0" algn="ctr" defTabSz="6858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6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91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22082567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11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121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25644192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8" y="124923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42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42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6" y="124923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69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69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81" y="124923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96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96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2028443961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8" y="1098375"/>
            <a:ext cx="5414375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3" y="5029288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10006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463144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9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6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3" cy="1052004"/>
          </a:xfrm>
          <a:prstGeom prst="rect">
            <a:avLst/>
          </a:prstGeom>
        </p:spPr>
        <p:txBody>
          <a:bodyPr lIns="0" tIns="0" rIns="0" bIns="0"/>
          <a:lstStyle>
            <a:lvl1pPr marL="129779" indent="-129779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1pPr>
            <a:lvl2pPr marL="260747" indent="-130969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9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5" y="1470285"/>
            <a:ext cx="1189892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70285"/>
            <a:ext cx="2522911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70291"/>
            <a:ext cx="848459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70285"/>
            <a:ext cx="1198568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1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70285"/>
            <a:ext cx="1198568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1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70291"/>
            <a:ext cx="848459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441854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161"/>
            <a:ext cx="5594951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/>
          </p:nvPr>
        </p:nvGraphicFramePr>
        <p:xfrm>
          <a:off x="1699202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2" y="1770374"/>
            <a:ext cx="3743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1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5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3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4" y="476564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60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2" y="1304924"/>
            <a:ext cx="1113475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7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4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7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2" y="5765988"/>
            <a:ext cx="1050167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3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7" y="3657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7" y="25908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3462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604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>
              <a:spcBef>
                <a:spcPts val="0"/>
              </a:spcBef>
              <a:spcAft>
                <a:spcPts val="675"/>
              </a:spcAft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604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604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706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706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706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>
              <a:spcBef>
                <a:spcPts val="0"/>
              </a:spcBef>
              <a:spcAft>
                <a:spcPts val="675"/>
              </a:spcAft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298977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09" y="167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19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9" y="167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1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8588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7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1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5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2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1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9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7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2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1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1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8588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7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1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9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7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2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1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27778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2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8" y="2743302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3" tIns="34287" rIns="68573" bIns="34287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175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175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1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050" b="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1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200" b="1" baseline="0">
                <a:solidFill>
                  <a:srgbClr val="009147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4221262671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3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1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250" b="1">
                <a:solidFill>
                  <a:srgbClr val="009147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95" y="2583408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27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605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15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99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3" tIns="34269" rIns="68533" bIns="34269" anchor="ctr"/>
          <a:lstStyle/>
          <a:p>
            <a:pPr defTabSz="685317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08439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94" y="160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1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601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3" tIns="34269" rIns="68533" bIns="34269" anchor="ctr"/>
          <a:lstStyle/>
          <a:p>
            <a:pPr defTabSz="685317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Picture 7"/>
          <p:cNvSpPr>
            <a:spLocks noChangeAspect="1" noChangeArrowheads="1"/>
          </p:cNvSpPr>
          <p:nvPr/>
        </p:nvSpPr>
        <p:spPr bwMode="auto">
          <a:xfrm>
            <a:off x="0" y="6681788"/>
            <a:ext cx="91440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3" tIns="34277" rIns="68553" bIns="34277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 sz="1350" dirty="0">
              <a:solidFill>
                <a:prstClr val="black"/>
              </a:solidFill>
            </a:endParaRPr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13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94125" y="6308738"/>
            <a:ext cx="8302181" cy="365125"/>
          </a:xfrm>
          <a:prstGeom prst="rect">
            <a:avLst/>
          </a:prstGeom>
        </p:spPr>
        <p:txBody>
          <a:bodyPr/>
          <a:lstStyle>
            <a:lvl1pPr>
              <a:defRPr sz="6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610606" y="6340488"/>
            <a:ext cx="534987" cy="365125"/>
          </a:xfrm>
          <a:prstGeom prst="rect">
            <a:avLst/>
          </a:prstGeom>
        </p:spPr>
        <p:txBody>
          <a:bodyPr/>
          <a:lstStyle>
            <a:lvl1pPr algn="r">
              <a:defRPr sz="900" smtClean="0">
                <a:solidFill>
                  <a:srgbClr val="177B57"/>
                </a:solidFill>
              </a:defRPr>
            </a:lvl1pPr>
          </a:lstStyle>
          <a:p>
            <a:pPr>
              <a:defRPr/>
            </a:pPr>
            <a:fld id="{B3E0BFC4-F627-4AB7-B518-B70D6917C5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6696013"/>
            <a:ext cx="9142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93983" y="274587"/>
            <a:ext cx="8492899" cy="868161"/>
          </a:xfrm>
          <a:prstGeom prst="rect">
            <a:avLst/>
          </a:prstGeom>
        </p:spPr>
        <p:txBody>
          <a:bodyPr anchor="ctr"/>
          <a:lstStyle>
            <a:lvl1pPr>
              <a:defRPr sz="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93982" y="1291803"/>
            <a:ext cx="8492899" cy="4861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270000" indent="-135000">
              <a:buFont typeface="Arial" panose="020B0604020202020204" pitchFamily="34" charset="0"/>
              <a:buChar char="•"/>
              <a:defRPr sz="1050"/>
            </a:lvl2pPr>
            <a:lvl3pPr marL="540000" indent="-135000">
              <a:buFont typeface="Calibri" panose="020F0502020204030204" pitchFamily="34" charset="0"/>
              <a:buChar char="‒"/>
              <a:defRPr sz="9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graphicFrame>
        <p:nvGraphicFramePr>
          <p:cNvPr id="14" name="Object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1594" y="160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1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601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13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6696013"/>
            <a:ext cx="9142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955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1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507"/>
            <a:ext cx="8440616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6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lang="en-US" sz="16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sz="165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sz="165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257175" indent="-257175">
              <a:buFont typeface="Arial" pitchFamily="34" charset="0"/>
              <a:buChar char="•"/>
              <a:defRPr sz="165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8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4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6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3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1" y="695892"/>
            <a:ext cx="8440616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5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3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10741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lang="en-US" sz="10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3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3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10741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lang="en-US" sz="10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3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3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10741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lang="en-US" sz="105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2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6106075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831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19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20" y="2704190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526605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6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6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96"/>
            <a:ext cx="8440616" cy="827567"/>
          </a:xfrm>
          <a:prstGeom prst="rect">
            <a:avLst/>
          </a:prstGeom>
        </p:spPr>
        <p:txBody>
          <a:bodyPr lIns="0" tIns="0" rIns="0" bIns="0" anchor="ctr"/>
          <a:lstStyle>
            <a:lvl1pPr marL="257175" indent="-257175" algn="l">
              <a:buNone/>
              <a:defRPr lang="en-US" sz="18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2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2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2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2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683282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6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165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61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9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99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6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27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29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1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1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675"/>
              </a:spcAft>
              <a:defRPr sz="1050"/>
            </a:lvl1pPr>
            <a:lvl2pPr>
              <a:spcBef>
                <a:spcPts val="0"/>
              </a:spcBef>
              <a:spcAft>
                <a:spcPts val="675"/>
              </a:spcAft>
              <a:defRPr sz="1050"/>
            </a:lvl2pPr>
            <a:lvl3pPr>
              <a:spcBef>
                <a:spcPts val="0"/>
              </a:spcBef>
              <a:spcAft>
                <a:spcPts val="675"/>
              </a:spcAft>
              <a:defRPr sz="1050"/>
            </a:lvl3pPr>
            <a:lvl4pPr>
              <a:spcBef>
                <a:spcPts val="0"/>
              </a:spcBef>
              <a:spcAft>
                <a:spcPts val="675"/>
              </a:spcAft>
              <a:defRPr sz="1050"/>
            </a:lvl4pPr>
            <a:lvl5pPr>
              <a:spcBef>
                <a:spcPts val="0"/>
              </a:spcBef>
              <a:spcAft>
                <a:spcPts val="675"/>
              </a:spcAft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79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3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603" y="1307603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675"/>
              </a:spcAft>
              <a:defRPr sz="1050"/>
            </a:lvl1pPr>
            <a:lvl2pPr>
              <a:spcBef>
                <a:spcPts val="0"/>
              </a:spcBef>
              <a:spcAft>
                <a:spcPts val="675"/>
              </a:spcAft>
              <a:defRPr sz="1050"/>
            </a:lvl2pPr>
            <a:lvl3pPr>
              <a:spcBef>
                <a:spcPts val="0"/>
              </a:spcBef>
              <a:spcAft>
                <a:spcPts val="675"/>
              </a:spcAft>
              <a:defRPr sz="1050"/>
            </a:lvl3pPr>
            <a:lvl4pPr>
              <a:spcBef>
                <a:spcPts val="0"/>
              </a:spcBef>
              <a:spcAft>
                <a:spcPts val="675"/>
              </a:spcAft>
              <a:defRPr sz="1050"/>
            </a:lvl4pPr>
            <a:lvl5pPr>
              <a:spcBef>
                <a:spcPts val="0"/>
              </a:spcBef>
              <a:spcAft>
                <a:spcPts val="675"/>
              </a:spcAft>
              <a:defRPr sz="10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85"/>
            <a:ext cx="7252435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tx1"/>
                </a:solidFill>
              </a:defRPr>
            </a:lvl1pPr>
            <a:lvl2pPr>
              <a:defRPr sz="900">
                <a:solidFill>
                  <a:srgbClr val="000000"/>
                </a:solidFill>
              </a:defRPr>
            </a:lvl2pPr>
            <a:lvl3pPr>
              <a:defRPr sz="900">
                <a:solidFill>
                  <a:srgbClr val="000000"/>
                </a:solidFill>
              </a:defRPr>
            </a:lvl3pPr>
            <a:lvl4pPr>
              <a:defRPr sz="900">
                <a:solidFill>
                  <a:srgbClr val="000000"/>
                </a:solidFill>
              </a:defRPr>
            </a:lvl4pPr>
            <a:lvl5pPr>
              <a:defRPr sz="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482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6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430" y="3911596"/>
            <a:ext cx="3577155" cy="332735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41" y="1932261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9" y="1418612"/>
            <a:ext cx="3891124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41" y="1418613"/>
            <a:ext cx="388922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2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32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8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48" y="1372388"/>
            <a:ext cx="2720087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6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6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76" y="1372388"/>
            <a:ext cx="2720087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76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76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703" y="1372388"/>
            <a:ext cx="2720087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518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518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3028866484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1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9" y="1414984"/>
            <a:ext cx="3891124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41" y="2216562"/>
            <a:ext cx="388922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2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41" y="2704274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3" y="4154159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59257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413403"/>
            <a:ext cx="389326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413403"/>
            <a:ext cx="3893265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329931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372388"/>
            <a:ext cx="2616591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372388"/>
            <a:ext cx="2616591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372388"/>
            <a:ext cx="2616591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7" cy="4213959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7" cy="4213959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7" cy="4213959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39220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7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606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52519622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3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5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5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656607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825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825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9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9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4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9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31103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8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1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1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1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1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1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873520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8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326072"/>
            <a:ext cx="1840932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326072"/>
            <a:ext cx="6486033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1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1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1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1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1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177404" indent="-12977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 marL="301229" indent="-130969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360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41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2" y="1265869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6" y="1265869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2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6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9" y="2145414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60013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302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302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2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29779" indent="-129779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105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05407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5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18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350" smtClean="0">
                <a:ea typeface="+mn-ea"/>
              </a:defRPr>
            </a:lvl2pPr>
            <a:lvl3pPr>
              <a:defRPr lang="en-US" sz="1350" smtClean="0">
                <a:ea typeface="+mn-ea"/>
              </a:defRPr>
            </a:lvl3pPr>
            <a:lvl4pPr>
              <a:defRPr lang="en-US" sz="1350" smtClean="0">
                <a:ea typeface="+mn-ea"/>
              </a:defRPr>
            </a:lvl4pPr>
            <a:lvl5pPr marL="1202565" indent="0">
              <a:buNone/>
              <a:defRPr lang="en-US" sz="1350">
                <a:ea typeface="+mn-ea"/>
              </a:defRPr>
            </a:lvl5pPr>
          </a:lstStyle>
          <a:p>
            <a:pPr marL="0" lvl="0" algn="ctr" defTabSz="6858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3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3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832" indent="0" algn="ctr">
              <a:buNone/>
              <a:defRPr/>
            </a:lvl2pPr>
            <a:lvl3pPr marL="685663" indent="0" algn="ctr">
              <a:buNone/>
              <a:defRPr/>
            </a:lvl3pPr>
            <a:lvl4pPr marL="1028495" indent="0" algn="ctr">
              <a:buNone/>
              <a:defRPr/>
            </a:lvl4pPr>
            <a:lvl5pPr marL="1371326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3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68580" bIns="6858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6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05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3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7397" indent="-127397">
              <a:spcBef>
                <a:spcPts val="0"/>
              </a:spcBef>
              <a:spcAft>
                <a:spcPts val="675"/>
              </a:spcAft>
              <a:defRPr sz="105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675080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8" y="1098375"/>
            <a:ext cx="5414375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3" y="5029288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10006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564261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9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6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3" cy="1052004"/>
          </a:xfrm>
          <a:prstGeom prst="rect">
            <a:avLst/>
          </a:prstGeom>
        </p:spPr>
        <p:txBody>
          <a:bodyPr lIns="0" tIns="0" rIns="0" bIns="0"/>
          <a:lstStyle>
            <a:lvl1pPr marL="129779" indent="-129779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1pPr>
            <a:lvl2pPr marL="260747" indent="-130969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2pPr>
            <a:lvl3pPr marL="382191" indent="-121444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3pPr>
            <a:lvl4pPr marL="511969" indent="-129779">
              <a:spcBef>
                <a:spcPts val="0"/>
              </a:spcBef>
              <a:spcAft>
                <a:spcPts val="675"/>
              </a:spcAft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9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5" y="1470285"/>
            <a:ext cx="1189892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70285"/>
            <a:ext cx="2522911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70291"/>
            <a:ext cx="848459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70285"/>
            <a:ext cx="1198568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1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70285"/>
            <a:ext cx="1198568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1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900">
                <a:solidFill>
                  <a:srgbClr val="000000"/>
                </a:solidFill>
              </a:defRPr>
            </a:lvl1pPr>
            <a:lvl2pPr marL="260747" indent="-130969">
              <a:defRPr sz="825">
                <a:solidFill>
                  <a:srgbClr val="000000"/>
                </a:solidFill>
              </a:defRPr>
            </a:lvl2pPr>
            <a:lvl3pPr marL="382191" indent="-121444">
              <a:defRPr sz="825">
                <a:solidFill>
                  <a:srgbClr val="000000"/>
                </a:solidFill>
              </a:defRPr>
            </a:lvl3pPr>
            <a:lvl4pPr marL="511969" indent="-129779">
              <a:defRPr sz="82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70291"/>
            <a:ext cx="848459" cy="207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05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6832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863623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161"/>
            <a:ext cx="5594951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/>
          </p:nvPr>
        </p:nvGraphicFramePr>
        <p:xfrm>
          <a:off x="1699202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2" y="1770374"/>
            <a:ext cx="3743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1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5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3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05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4" y="476564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60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050" b="1">
                <a:solidFill>
                  <a:srgbClr val="009147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2" y="1304924"/>
            <a:ext cx="1113475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7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4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7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2" y="5765988"/>
            <a:ext cx="1050167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3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050" b="1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7" y="36576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7" y="2590800"/>
            <a:ext cx="211016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6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6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6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  <a:lvl2pPr>
              <a:defRPr sz="900">
                <a:solidFill>
                  <a:schemeClr val="bg1"/>
                </a:solidFill>
              </a:defRPr>
            </a:lvl2pPr>
            <a:lvl3pPr>
              <a:defRPr sz="900">
                <a:solidFill>
                  <a:schemeClr val="bg1"/>
                </a:solidFill>
              </a:defRPr>
            </a:lvl3pPr>
            <a:lvl4pPr>
              <a:defRPr sz="900">
                <a:solidFill>
                  <a:schemeClr val="bg1"/>
                </a:solidFill>
              </a:defRPr>
            </a:lvl4pPr>
            <a:lvl5pPr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779762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604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>
              <a:spcBef>
                <a:spcPts val="0"/>
              </a:spcBef>
              <a:spcAft>
                <a:spcPts val="675"/>
              </a:spcAft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604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604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706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706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706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5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 algn="l" defTabSz="683282" rtl="0" eaLnBrk="1" fontAlgn="base" hangingPunct="1">
              <a:spcBef>
                <a:spcPts val="0"/>
              </a:spcBef>
              <a:spcAft>
                <a:spcPts val="675"/>
              </a:spcAft>
              <a:buFont typeface="Arial" charset="0"/>
              <a:buChar char="•"/>
              <a:defRPr lang="en-US" sz="9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lvl="0" indent="-135731" algn="l" defTabSz="683282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5" cy="1105162"/>
          </a:xfrm>
          <a:prstGeom prst="rect">
            <a:avLst/>
          </a:prstGeom>
        </p:spPr>
        <p:txBody>
          <a:bodyPr lIns="0" tIns="0" rIns="0" bIns="0"/>
          <a:lstStyle>
            <a:lvl1pPr marL="175022" indent="-135731">
              <a:spcBef>
                <a:spcPts val="0"/>
              </a:spcBef>
              <a:spcAft>
                <a:spcPts val="675"/>
              </a:spcAft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29381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09" y="167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5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9" y="167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7"/>
            <a:ext cx="8439151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68328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1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8588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7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1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5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2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1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9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7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2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1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90"/>
            <a:ext cx="8439151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75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1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28588" indent="-128588">
              <a:spcBef>
                <a:spcPts val="0"/>
              </a:spcBef>
              <a:spcAft>
                <a:spcPts val="675"/>
              </a:spcAft>
              <a:buFont typeface="Arial" pitchFamily="34" charset="0"/>
              <a:buChar char="•"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7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1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675"/>
              </a:spcAft>
              <a:buFont typeface="Arial" pitchFamily="34" charset="0"/>
              <a:buNone/>
              <a:defRPr sz="9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9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7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2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175022" marR="0" indent="-135731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Arial" pitchFamily="34" charset="0"/>
              <a:buChar char="•"/>
              <a:tabLst/>
              <a:defRPr sz="900" baseline="0">
                <a:solidFill>
                  <a:srgbClr val="000000"/>
                </a:solidFill>
              </a:defRPr>
            </a:lvl1pPr>
            <a:lvl2pPr marL="260747" indent="-130969">
              <a:defRPr sz="900">
                <a:solidFill>
                  <a:srgbClr val="000000"/>
                </a:solidFill>
              </a:defRPr>
            </a:lvl2pPr>
            <a:lvl3pPr marL="382191" indent="-121444">
              <a:defRPr sz="900">
                <a:solidFill>
                  <a:srgbClr val="000000"/>
                </a:solidFill>
              </a:defRPr>
            </a:lvl3pPr>
            <a:lvl4pPr marL="511969" indent="-129779">
              <a:defRPr sz="900">
                <a:solidFill>
                  <a:srgbClr val="000000"/>
                </a:solidFill>
              </a:defRPr>
            </a:lvl4pPr>
          </a:lstStyle>
          <a:p>
            <a:pPr marL="175022" marR="0" lvl="0" indent="-135731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1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105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5064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3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3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3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01592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8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8" y="2743302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3" tIns="34287" rIns="68573" bIns="34287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175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175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1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050" b="0" baseline="0">
                <a:solidFill>
                  <a:srgbClr val="000000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1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200" b="1" baseline="0">
                <a:solidFill>
                  <a:srgbClr val="009147"/>
                </a:solidFill>
              </a:defRPr>
            </a:lvl1pPr>
            <a:lvl2pPr marL="342832" indent="0">
              <a:buNone/>
              <a:defRPr>
                <a:solidFill>
                  <a:srgbClr val="000000"/>
                </a:solidFill>
              </a:defRPr>
            </a:lvl2pPr>
            <a:lvl3pPr marL="685663" indent="0">
              <a:buNone/>
              <a:defRPr>
                <a:solidFill>
                  <a:srgbClr val="000000"/>
                </a:solidFill>
              </a:defRPr>
            </a:lvl3pPr>
            <a:lvl4pPr marL="1028495" indent="0">
              <a:buNone/>
              <a:defRPr>
                <a:solidFill>
                  <a:srgbClr val="000000"/>
                </a:solidFill>
              </a:defRPr>
            </a:lvl4pPr>
            <a:lvl5pPr marL="1371326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843411069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60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3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1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250" b="1">
                <a:solidFill>
                  <a:srgbClr val="009147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95" y="2583408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27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605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15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99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3" tIns="34269" rIns="68533" bIns="34269" anchor="ctr"/>
          <a:lstStyle/>
          <a:p>
            <a:pPr defTabSz="685317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590889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94" y="160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7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601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3" tIns="34269" rIns="68533" bIns="34269" anchor="ctr"/>
          <a:lstStyle/>
          <a:p>
            <a:pPr defTabSz="685317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Picture 7"/>
          <p:cNvSpPr>
            <a:spLocks noChangeAspect="1" noChangeArrowheads="1"/>
          </p:cNvSpPr>
          <p:nvPr/>
        </p:nvSpPr>
        <p:spPr bwMode="auto">
          <a:xfrm>
            <a:off x="0" y="6681788"/>
            <a:ext cx="91440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3" tIns="34277" rIns="68553" bIns="34277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 sz="1350" dirty="0">
              <a:solidFill>
                <a:prstClr val="black"/>
              </a:solidFill>
            </a:endParaRPr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13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94125" y="6308738"/>
            <a:ext cx="8302181" cy="365125"/>
          </a:xfrm>
          <a:prstGeom prst="rect">
            <a:avLst/>
          </a:prstGeom>
        </p:spPr>
        <p:txBody>
          <a:bodyPr/>
          <a:lstStyle>
            <a:lvl1pPr>
              <a:defRPr sz="6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610606" y="6340488"/>
            <a:ext cx="534987" cy="365125"/>
          </a:xfrm>
          <a:prstGeom prst="rect">
            <a:avLst/>
          </a:prstGeom>
        </p:spPr>
        <p:txBody>
          <a:bodyPr/>
          <a:lstStyle>
            <a:lvl1pPr algn="r">
              <a:defRPr sz="900" smtClean="0">
                <a:solidFill>
                  <a:srgbClr val="177B57"/>
                </a:solidFill>
              </a:defRPr>
            </a:lvl1pPr>
          </a:lstStyle>
          <a:p>
            <a:pPr>
              <a:defRPr/>
            </a:pPr>
            <a:fld id="{B3E0BFC4-F627-4AB7-B518-B70D6917C5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6696013"/>
            <a:ext cx="9142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93983" y="274587"/>
            <a:ext cx="8492899" cy="868161"/>
          </a:xfrm>
          <a:prstGeom prst="rect">
            <a:avLst/>
          </a:prstGeom>
        </p:spPr>
        <p:txBody>
          <a:bodyPr anchor="ctr"/>
          <a:lstStyle>
            <a:lvl1pPr>
              <a:defRPr sz="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93982" y="1291803"/>
            <a:ext cx="8492899" cy="4861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270000" indent="-135000">
              <a:buFont typeface="Arial" panose="020B0604020202020204" pitchFamily="34" charset="0"/>
              <a:buChar char="•"/>
              <a:defRPr sz="1050"/>
            </a:lvl2pPr>
            <a:lvl3pPr marL="540000" indent="-135000">
              <a:buFont typeface="Calibri" panose="020F0502020204030204" pitchFamily="34" charset="0"/>
              <a:buChar char="‒"/>
              <a:defRPr sz="9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graphicFrame>
        <p:nvGraphicFramePr>
          <p:cNvPr id="14" name="Object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1594" y="160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7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601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13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6696013"/>
            <a:ext cx="9142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539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lang="en-US" sz="2031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sz="2031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sz="2031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sz="2031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69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70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6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0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1" y="695891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31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6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59380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lang="en-US" sz="1292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6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0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6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59380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lang="en-US" sz="1292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6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0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6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59380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lang="en-US" sz="1292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884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09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16531" indent="-316531" algn="l">
              <a:buNone/>
              <a:defRPr lang="en-US" sz="2215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477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477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477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477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549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5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2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323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97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7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831"/>
              </a:spcAft>
              <a:defRPr sz="1292"/>
            </a:lvl1pPr>
            <a:lvl2pPr>
              <a:spcBef>
                <a:spcPts val="0"/>
              </a:spcBef>
              <a:spcAft>
                <a:spcPts val="831"/>
              </a:spcAft>
              <a:defRPr sz="1292"/>
            </a:lvl2pPr>
            <a:lvl3pPr>
              <a:spcBef>
                <a:spcPts val="0"/>
              </a:spcBef>
              <a:spcAft>
                <a:spcPts val="831"/>
              </a:spcAft>
              <a:defRPr sz="1292"/>
            </a:lvl3pPr>
            <a:lvl4pPr>
              <a:spcBef>
                <a:spcPts val="0"/>
              </a:spcBef>
              <a:spcAft>
                <a:spcPts val="831"/>
              </a:spcAft>
              <a:defRPr sz="1292"/>
            </a:lvl4pPr>
            <a:lvl5pPr>
              <a:spcBef>
                <a:spcPts val="0"/>
              </a:spcBef>
              <a:spcAft>
                <a:spcPts val="831"/>
              </a:spcAft>
              <a:defRPr sz="1292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11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79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0" y="1307516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831"/>
              </a:spcAft>
              <a:defRPr sz="1292"/>
            </a:lvl1pPr>
            <a:lvl2pPr>
              <a:spcBef>
                <a:spcPts val="0"/>
              </a:spcBef>
              <a:spcAft>
                <a:spcPts val="831"/>
              </a:spcAft>
              <a:defRPr sz="1292"/>
            </a:lvl2pPr>
            <a:lvl3pPr>
              <a:spcBef>
                <a:spcPts val="0"/>
              </a:spcBef>
              <a:spcAft>
                <a:spcPts val="831"/>
              </a:spcAft>
              <a:defRPr sz="1292"/>
            </a:lvl3pPr>
            <a:lvl4pPr>
              <a:spcBef>
                <a:spcPts val="0"/>
              </a:spcBef>
              <a:spcAft>
                <a:spcPts val="831"/>
              </a:spcAft>
              <a:defRPr sz="1292"/>
            </a:lvl4pPr>
            <a:lvl5pPr>
              <a:spcBef>
                <a:spcPts val="0"/>
              </a:spcBef>
              <a:spcAft>
                <a:spcPts val="831"/>
              </a:spcAft>
              <a:defRPr sz="1292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698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477" b="1">
                <a:solidFill>
                  <a:schemeClr val="tx1"/>
                </a:solidFill>
              </a:defRPr>
            </a:lvl1pPr>
            <a:lvl2pPr>
              <a:defRPr sz="1108">
                <a:solidFill>
                  <a:srgbClr val="000000"/>
                </a:solidFill>
              </a:defRPr>
            </a:lvl2pPr>
            <a:lvl3pPr>
              <a:defRPr sz="1108">
                <a:solidFill>
                  <a:srgbClr val="000000"/>
                </a:solidFill>
              </a:defRPr>
            </a:lvl3pPr>
            <a:lvl4pPr>
              <a:defRPr sz="1108">
                <a:solidFill>
                  <a:srgbClr val="000000"/>
                </a:solidFill>
              </a:defRPr>
            </a:lvl4pPr>
            <a:lvl5pPr>
              <a:defRPr sz="1108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350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2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6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1932256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333245"/>
            <a:ext cx="3891124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1333246"/>
            <a:ext cx="388922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477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00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613194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84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5" y="1287021"/>
            <a:ext cx="2720087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2" y="1287021"/>
            <a:ext cx="2720087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4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4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59" y="1287021"/>
            <a:ext cx="2720087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1565786538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7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329617"/>
            <a:ext cx="3891124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2131195"/>
            <a:ext cx="388922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477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2704187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788786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9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328036"/>
            <a:ext cx="389326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328036"/>
            <a:ext cx="389326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46046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87021"/>
            <a:ext cx="2616591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87021"/>
            <a:ext cx="2616591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87021"/>
            <a:ext cx="2616591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906268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69082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3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66840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476393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40705"/>
            <a:ext cx="1840932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40705"/>
            <a:ext cx="6486033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676623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4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1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1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0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0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216531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215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662" smtClean="0">
                <a:ea typeface="+mn-ea"/>
              </a:defRPr>
            </a:lvl2pPr>
            <a:lvl3pPr>
              <a:defRPr lang="en-US" sz="1662" smtClean="0">
                <a:ea typeface="+mn-ea"/>
              </a:defRPr>
            </a:lvl3pPr>
            <a:lvl4pPr>
              <a:defRPr lang="en-US" sz="1662" smtClean="0">
                <a:ea typeface="+mn-ea"/>
              </a:defRPr>
            </a:lvl4pPr>
            <a:lvl5pPr marL="1480117" indent="0">
              <a:buNone/>
              <a:defRPr lang="en-US" sz="1662">
                <a:ea typeface="+mn-ea"/>
              </a:defRPr>
            </a:lvl5pPr>
          </a:lstStyle>
          <a:p>
            <a:pPr marL="0" lvl="0" algn="ctr" defTabSz="844083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7271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82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37219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49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0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1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2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907972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59731" indent="-159731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1pPr>
            <a:lvl2pPr marL="320928" indent="-161196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5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33031"/>
            <a:ext cx="1189892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33031"/>
            <a:ext cx="2522910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6" y="1433037"/>
            <a:ext cx="848458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3" y="1433031"/>
            <a:ext cx="1198567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47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4" y="1433031"/>
            <a:ext cx="1198567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8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33037"/>
            <a:ext cx="848458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15295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74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/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740184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1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>
              <a:spcBef>
                <a:spcPts val="0"/>
              </a:spcBef>
              <a:spcAft>
                <a:spcPts val="831"/>
              </a:spcAft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1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1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>
              <a:spcBef>
                <a:spcPts val="0"/>
              </a:spcBef>
              <a:spcAft>
                <a:spcPts val="831"/>
              </a:spcAft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56533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91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3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8265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6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3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8265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6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345238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8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lang="en-US" sz="2031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sz="2031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sz="2031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16531" indent="-316531">
              <a:buFont typeface="Arial" pitchFamily="34" charset="0"/>
              <a:buChar char="•"/>
              <a:defRPr sz="2031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055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1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6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0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1" y="695891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31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6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59380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lang="en-US" sz="1292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6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0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6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59380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lang="en-US" sz="1292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6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0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6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59380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lang="en-US" sz="1292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53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3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09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16531" indent="-316531" algn="l">
              <a:buNone/>
              <a:defRPr lang="en-US" sz="2215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477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477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477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477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840984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031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051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6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2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323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641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8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831"/>
              </a:spcAft>
              <a:defRPr sz="1292"/>
            </a:lvl1pPr>
            <a:lvl2pPr>
              <a:spcBef>
                <a:spcPts val="0"/>
              </a:spcBef>
              <a:spcAft>
                <a:spcPts val="831"/>
              </a:spcAft>
              <a:defRPr sz="1292"/>
            </a:lvl2pPr>
            <a:lvl3pPr>
              <a:spcBef>
                <a:spcPts val="0"/>
              </a:spcBef>
              <a:spcAft>
                <a:spcPts val="831"/>
              </a:spcAft>
              <a:defRPr sz="1292"/>
            </a:lvl3pPr>
            <a:lvl4pPr>
              <a:spcBef>
                <a:spcPts val="0"/>
              </a:spcBef>
              <a:spcAft>
                <a:spcPts val="831"/>
              </a:spcAft>
              <a:defRPr sz="1292"/>
            </a:lvl4pPr>
            <a:lvl5pPr>
              <a:spcBef>
                <a:spcPts val="0"/>
              </a:spcBef>
              <a:spcAft>
                <a:spcPts val="831"/>
              </a:spcAft>
              <a:defRPr sz="1292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40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270372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0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0" y="1307516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831"/>
              </a:spcAft>
              <a:defRPr sz="1292"/>
            </a:lvl1pPr>
            <a:lvl2pPr>
              <a:spcBef>
                <a:spcPts val="0"/>
              </a:spcBef>
              <a:spcAft>
                <a:spcPts val="831"/>
              </a:spcAft>
              <a:defRPr sz="1292"/>
            </a:lvl2pPr>
            <a:lvl3pPr>
              <a:spcBef>
                <a:spcPts val="0"/>
              </a:spcBef>
              <a:spcAft>
                <a:spcPts val="831"/>
              </a:spcAft>
              <a:defRPr sz="1292"/>
            </a:lvl3pPr>
            <a:lvl4pPr>
              <a:spcBef>
                <a:spcPts val="0"/>
              </a:spcBef>
              <a:spcAft>
                <a:spcPts val="831"/>
              </a:spcAft>
              <a:defRPr sz="1292"/>
            </a:lvl4pPr>
            <a:lvl5pPr>
              <a:spcBef>
                <a:spcPts val="0"/>
              </a:spcBef>
              <a:spcAft>
                <a:spcPts val="831"/>
              </a:spcAft>
              <a:defRPr sz="1292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698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477" b="1">
                <a:solidFill>
                  <a:schemeClr val="tx1"/>
                </a:solidFill>
              </a:defRPr>
            </a:lvl1pPr>
            <a:lvl2pPr>
              <a:defRPr sz="1108">
                <a:solidFill>
                  <a:srgbClr val="000000"/>
                </a:solidFill>
              </a:defRPr>
            </a:lvl2pPr>
            <a:lvl3pPr>
              <a:defRPr sz="1108">
                <a:solidFill>
                  <a:srgbClr val="000000"/>
                </a:solidFill>
              </a:defRPr>
            </a:lvl3pPr>
            <a:lvl4pPr>
              <a:defRPr sz="1108">
                <a:solidFill>
                  <a:srgbClr val="000000"/>
                </a:solidFill>
              </a:defRPr>
            </a:lvl4pPr>
            <a:lvl5pPr>
              <a:defRPr sz="1108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7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3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6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1932256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333245"/>
            <a:ext cx="3891124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1333246"/>
            <a:ext cx="388922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477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2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5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5" y="1287021"/>
            <a:ext cx="2720087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2" y="1287021"/>
            <a:ext cx="2720087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4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4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59" y="1287021"/>
            <a:ext cx="2720087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1953001017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8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329617"/>
            <a:ext cx="3891124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2131195"/>
            <a:ext cx="388922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477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2704187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042458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328036"/>
            <a:ext cx="389326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328036"/>
            <a:ext cx="3893265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422386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87021"/>
            <a:ext cx="2616591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87021"/>
            <a:ext cx="2616591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87021"/>
            <a:ext cx="2616591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629317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36960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3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705673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395470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40705"/>
            <a:ext cx="1840932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40705"/>
            <a:ext cx="6486033" cy="5007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77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18348" indent="-15973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 marL="370752" indent="-161196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518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919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919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63534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4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1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1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0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0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477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59731" indent="-159731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292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157828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215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662" smtClean="0">
                <a:ea typeface="+mn-ea"/>
              </a:defRPr>
            </a:lvl2pPr>
            <a:lvl3pPr>
              <a:defRPr lang="en-US" sz="1662" smtClean="0">
                <a:ea typeface="+mn-ea"/>
              </a:defRPr>
            </a:lvl3pPr>
            <a:lvl4pPr>
              <a:defRPr lang="en-US" sz="1662" smtClean="0">
                <a:ea typeface="+mn-ea"/>
              </a:defRPr>
            </a:lvl4pPr>
            <a:lvl5pPr marL="1480117" indent="0">
              <a:buNone/>
              <a:defRPr lang="en-US" sz="1662">
                <a:ea typeface="+mn-ea"/>
              </a:defRPr>
            </a:lvl5pPr>
          </a:lstStyle>
          <a:p>
            <a:pPr marL="0" lvl="0" algn="ctr" defTabSz="844083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77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477">
                <a:solidFill>
                  <a:schemeClr val="bg1"/>
                </a:solidFill>
              </a:defRPr>
            </a:lvl1pPr>
            <a:lvl2pPr marL="421957" indent="0" algn="ctr">
              <a:buNone/>
              <a:defRPr/>
            </a:lvl2pPr>
            <a:lvl3pPr marL="843914" indent="0" algn="ctr">
              <a:buNone/>
              <a:defRPr/>
            </a:lvl3pPr>
            <a:lvl4pPr marL="1265871" indent="0" algn="ctr">
              <a:buNone/>
              <a:defRPr/>
            </a:lvl4pPr>
            <a:lvl5pPr marL="1687827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84406" bIns="8440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8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292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6801" indent="-156801">
              <a:spcBef>
                <a:spcPts val="0"/>
              </a:spcBef>
              <a:spcAft>
                <a:spcPts val="831"/>
              </a:spcAft>
              <a:defRPr sz="1292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742773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49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0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1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2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7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81628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92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59731" indent="-159731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1pPr>
            <a:lvl2pPr marL="320928" indent="-161196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2pPr>
            <a:lvl3pPr marL="470401" indent="-149473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3pPr>
            <a:lvl4pPr marL="630131" indent="-159731">
              <a:spcBef>
                <a:spcPts val="0"/>
              </a:spcBef>
              <a:spcAft>
                <a:spcPts val="831"/>
              </a:spcAft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5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33031"/>
            <a:ext cx="1189892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33031"/>
            <a:ext cx="2522910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6" y="1433037"/>
            <a:ext cx="848458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3" y="1433031"/>
            <a:ext cx="1198567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47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4" y="1433031"/>
            <a:ext cx="1198567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8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108">
                <a:solidFill>
                  <a:srgbClr val="000000"/>
                </a:solidFill>
              </a:defRPr>
            </a:lvl1pPr>
            <a:lvl2pPr marL="320928" indent="-161196">
              <a:defRPr sz="1015">
                <a:solidFill>
                  <a:srgbClr val="000000"/>
                </a:solidFill>
              </a:defRPr>
            </a:lvl2pPr>
            <a:lvl3pPr marL="470401" indent="-149473">
              <a:defRPr sz="1015">
                <a:solidFill>
                  <a:srgbClr val="000000"/>
                </a:solidFill>
              </a:defRPr>
            </a:lvl3pPr>
            <a:lvl4pPr marL="630131" indent="-159731">
              <a:defRPr sz="1015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33037"/>
            <a:ext cx="848458" cy="2450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292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8409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63888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74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/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292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292" b="1">
                <a:solidFill>
                  <a:srgbClr val="009147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292" b="1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108">
                <a:solidFill>
                  <a:schemeClr val="bg1"/>
                </a:solidFill>
              </a:defRPr>
            </a:lvl1pPr>
            <a:lvl2pPr>
              <a:defRPr sz="1108">
                <a:solidFill>
                  <a:schemeClr val="bg1"/>
                </a:solidFill>
              </a:defRPr>
            </a:lvl2pPr>
            <a:lvl3pPr>
              <a:defRPr sz="1108">
                <a:solidFill>
                  <a:schemeClr val="bg1"/>
                </a:solidFill>
              </a:defRPr>
            </a:lvl3pPr>
            <a:lvl4pPr>
              <a:defRPr sz="1108">
                <a:solidFill>
                  <a:schemeClr val="bg1"/>
                </a:solidFill>
              </a:defRPr>
            </a:lvl4pPr>
            <a:lvl5pPr>
              <a:defRPr sz="1108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146582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1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>
              <a:spcBef>
                <a:spcPts val="0"/>
              </a:spcBef>
              <a:spcAft>
                <a:spcPts val="831"/>
              </a:spcAft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1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1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292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 algn="l" defTabSz="840984" rtl="0" eaLnBrk="1" fontAlgn="base" hangingPunct="1">
              <a:spcBef>
                <a:spcPts val="0"/>
              </a:spcBef>
              <a:spcAft>
                <a:spcPts val="831"/>
              </a:spcAft>
              <a:buFont typeface="Arial" charset="0"/>
              <a:buChar char="•"/>
              <a:defRPr lang="en-US" sz="1108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lvl="0" indent="-167058" algn="l" defTabSz="840984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15417" indent="-167058">
              <a:spcBef>
                <a:spcPts val="0"/>
              </a:spcBef>
              <a:spcAft>
                <a:spcPts val="831"/>
              </a:spcAft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20178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2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15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84098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3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8265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6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923" baseline="0">
                <a:solidFill>
                  <a:srgbClr val="000000"/>
                </a:solidFill>
              </a:defRPr>
            </a:lvl1pPr>
            <a:lvl2pPr marL="421957" indent="0">
              <a:buNone/>
              <a:defRPr>
                <a:solidFill>
                  <a:srgbClr val="000000"/>
                </a:solidFill>
              </a:defRPr>
            </a:lvl2pPr>
            <a:lvl3pPr marL="843914" indent="0">
              <a:buNone/>
              <a:defRPr>
                <a:solidFill>
                  <a:srgbClr val="000000"/>
                </a:solidFill>
              </a:defRPr>
            </a:lvl3pPr>
            <a:lvl4pPr marL="1265871" indent="0">
              <a:buNone/>
              <a:defRPr>
                <a:solidFill>
                  <a:srgbClr val="000000"/>
                </a:solidFill>
              </a:defRPr>
            </a:lvl4pPr>
            <a:lvl5pPr marL="1687827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3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58265" indent="-158265">
              <a:spcBef>
                <a:spcPts val="0"/>
              </a:spcBef>
              <a:spcAft>
                <a:spcPts val="831"/>
              </a:spcAft>
              <a:buFont typeface="Arial" pitchFamily="34" charset="0"/>
              <a:buChar char="•"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831"/>
              </a:spcAft>
              <a:buFont typeface="Arial" pitchFamily="34" charset="0"/>
              <a:buNone/>
              <a:defRPr sz="1108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15417" marR="0" indent="-167058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31"/>
              </a:spcAft>
              <a:buClrTx/>
              <a:buSzTx/>
              <a:buFont typeface="Arial" pitchFamily="34" charset="0"/>
              <a:buChar char="•"/>
              <a:tabLst/>
              <a:defRPr sz="1108" baseline="0">
                <a:solidFill>
                  <a:srgbClr val="000000"/>
                </a:solidFill>
              </a:defRPr>
            </a:lvl1pPr>
            <a:lvl2pPr marL="320928" indent="-161196">
              <a:defRPr sz="1108">
                <a:solidFill>
                  <a:srgbClr val="000000"/>
                </a:solidFill>
              </a:defRPr>
            </a:lvl2pPr>
            <a:lvl3pPr marL="470401" indent="-149473">
              <a:defRPr sz="1108">
                <a:solidFill>
                  <a:srgbClr val="000000"/>
                </a:solidFill>
              </a:defRPr>
            </a:lvl3pPr>
            <a:lvl4pPr marL="630131" indent="-159731">
              <a:defRPr sz="1108">
                <a:solidFill>
                  <a:srgbClr val="000000"/>
                </a:solidFill>
              </a:defRPr>
            </a:lvl4pPr>
          </a:lstStyle>
          <a:p>
            <a:pPr marL="215417" marR="0" lvl="0" indent="-167058" algn="l" defTabSz="8440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6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292" b="1">
                <a:solidFill>
                  <a:schemeClr val="bg1"/>
                </a:solidFill>
              </a:defRPr>
            </a:lvl1pPr>
            <a:lvl2pPr marL="422041" indent="0">
              <a:buNone/>
              <a:defRPr sz="1292"/>
            </a:lvl2pPr>
            <a:lvl3pPr marL="844083" indent="0">
              <a:buNone/>
              <a:defRPr sz="1292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142359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1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970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46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0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1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46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46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0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46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46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0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46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48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5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09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090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9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82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82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92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92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5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5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52867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8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12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689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20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324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23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0" y="1307516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698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222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25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86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1932256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15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1295415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414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5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2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2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2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4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4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59" y="1249191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74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74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2772418883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0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787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897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298" y="2704187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02293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0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597616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19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617832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538986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3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3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3237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01950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4172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75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75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209381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4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78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35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70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70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15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00608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197509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49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0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01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62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73769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5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6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3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47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4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8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76208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74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/>
          </p:nvPr>
        </p:nvGraphicFramePr>
        <p:xfrm>
          <a:off x="1699195" y="1775743"/>
          <a:ext cx="5601052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90753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61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61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61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6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6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6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30371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5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0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3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6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0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3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6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301214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7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2" y="2583321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61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5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6196896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58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45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45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84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26798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9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15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4095487491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79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504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116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1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1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1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51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84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93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79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6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96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679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88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446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91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602" y="1307600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82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873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93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428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40" y="1932261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99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39" y="1295499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864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96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47" y="124927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62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62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74" y="124927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76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76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701" y="1249275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516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516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1829822217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98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871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39" y="2093448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40" y="2704271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676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09892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00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9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9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607237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7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7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7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997521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069325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822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82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82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82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82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11410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900736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959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959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269188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41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1" y="126586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866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1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412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60012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9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99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896042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01596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85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10004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143972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4627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118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87856169"/>
              </p:ext>
            </p:extLst>
          </p:nvPr>
        </p:nvGraphicFramePr>
        <p:xfrm>
          <a:off x="1699202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314244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158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/>
          </p:nvPr>
        </p:nvGraphicFramePr>
        <p:xfrm>
          <a:off x="1699200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01892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60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60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60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705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705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705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646637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08" y="167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3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8" y="167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504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8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180732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5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99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2390204187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08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94" y="2583405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603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96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98850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93" y="159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11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" y="159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Picture 7"/>
          <p:cNvSpPr>
            <a:spLocks noChangeAspect="1" noChangeArrowheads="1"/>
          </p:cNvSpPr>
          <p:nvPr/>
        </p:nvSpPr>
        <p:spPr bwMode="auto">
          <a:xfrm>
            <a:off x="0" y="6681788"/>
            <a:ext cx="91440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3" rIns="91404" bIns="45703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 dirty="0">
              <a:solidFill>
                <a:prstClr val="black"/>
              </a:solidFill>
            </a:endParaRPr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1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94124" y="6308735"/>
            <a:ext cx="8302181" cy="365125"/>
          </a:xfrm>
          <a:prstGeom prst="rect">
            <a:avLst/>
          </a:prstGeom>
        </p:spPr>
        <p:txBody>
          <a:bodyPr/>
          <a:lstStyle>
            <a:lvl1pPr>
              <a:defRPr sz="8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610605" y="6340485"/>
            <a:ext cx="534987" cy="365125"/>
          </a:xfrm>
          <a:prstGeom prst="rect">
            <a:avLst/>
          </a:prstGeom>
        </p:spPr>
        <p:txBody>
          <a:bodyPr/>
          <a:lstStyle>
            <a:lvl1pPr algn="r">
              <a:defRPr sz="1200" smtClean="0">
                <a:solidFill>
                  <a:srgbClr val="177B57"/>
                </a:solidFill>
              </a:defRPr>
            </a:lvl1pPr>
          </a:lstStyle>
          <a:p>
            <a:pPr>
              <a:defRPr/>
            </a:pPr>
            <a:fld id="{B3E0BFC4-F627-4AB7-B518-B70D6917C5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6696010"/>
            <a:ext cx="9142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93983" y="274584"/>
            <a:ext cx="8492898" cy="868161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93982" y="1291803"/>
            <a:ext cx="8492898" cy="4861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360000" indent="-180000">
              <a:buFont typeface="Arial" panose="020B0604020202020204" pitchFamily="34" charset="0"/>
              <a:buChar char="•"/>
              <a:defRPr sz="1400"/>
            </a:lvl2pPr>
            <a:lvl3pPr marL="720000" indent="-180000">
              <a:buFont typeface="Calibri" panose="020F0502020204030204" pitchFamily="34" charset="0"/>
              <a:buChar char="‒"/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graphicFrame>
        <p:nvGraphicFramePr>
          <p:cNvPr id="14" name="Object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1593" y="159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119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" y="159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1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6696010"/>
            <a:ext cx="9142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313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83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83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83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85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85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85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8520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0092178"/>
              </p:ext>
            </p:extLst>
          </p:nvPr>
        </p:nvGraphicFramePr>
        <p:xfrm>
          <a:off x="1488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8" y="1592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8985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0574894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0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9" y="2583365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75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"/>
            <a:ext cx="9144000" cy="92101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1280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51231240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59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61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82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8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6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119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1399829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5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5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406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919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919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8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72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91641975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84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3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3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3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0767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5014204"/>
              </p:ext>
            </p:extLst>
          </p:nvPr>
        </p:nvGraphicFramePr>
        <p:xfrm>
          <a:off x="1493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3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9" y="2583361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75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"/>
            <a:ext cx="9144000" cy="92101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0480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6807892"/>
              </p:ext>
            </p:extLst>
          </p:nvPr>
        </p:nvGraphicFramePr>
        <p:xfrm>
          <a:off x="1493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3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55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2449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78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7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7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7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78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6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774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770548"/>
              </p:ext>
            </p:extLst>
          </p:nvPr>
        </p:nvGraphicFramePr>
        <p:xfrm>
          <a:off x="1493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7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3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4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46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43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915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915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8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863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3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3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31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3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130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68130547"/>
              </p:ext>
            </p:extLst>
          </p:nvPr>
        </p:nvGraphicFramePr>
        <p:xfrm>
          <a:off x="149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4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9" y="2583355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75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"/>
            <a:ext cx="9144000" cy="92101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9541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2509055"/>
              </p:ext>
            </p:extLst>
          </p:nvPr>
        </p:nvGraphicFramePr>
        <p:xfrm>
          <a:off x="149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7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49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9570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72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7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7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7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72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3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6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079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21902682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2" y="1307517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44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376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1546642"/>
              </p:ext>
            </p:extLst>
          </p:nvPr>
        </p:nvGraphicFramePr>
        <p:xfrm>
          <a:off x="149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9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4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40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3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519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909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909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3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8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67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2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2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25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3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77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91434"/>
              </p:ext>
            </p:extLst>
          </p:nvPr>
        </p:nvGraphicFramePr>
        <p:xfrm>
          <a:off x="148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6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9" y="2583347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74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"/>
            <a:ext cx="9144000" cy="92101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9603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50884272"/>
              </p:ext>
            </p:extLst>
          </p:nvPr>
        </p:nvGraphicFramePr>
        <p:xfrm>
          <a:off x="148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41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682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64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6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6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6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64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6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4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00730751"/>
              </p:ext>
            </p:extLst>
          </p:nvPr>
        </p:nvGraphicFramePr>
        <p:xfrm>
          <a:off x="148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3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32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14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901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901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8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426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1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1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17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5" y="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442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0434895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2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20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823248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409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21" y="1932260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61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20" y="1295461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75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56038351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333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2436325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6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11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18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5492845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8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34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9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29029875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0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17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29795460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2" y="1307517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20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16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73727934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97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9" y="1932260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37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8" y="1295437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30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2815367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8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8" y="1249213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31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31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6" y="1249213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58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58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70" y="1249213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85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85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37490192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2604302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809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8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9" y="2704190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6612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5949007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66608" y="1290228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40" hasCustomPrompt="1"/>
          </p:nvPr>
        </p:nvSpPr>
        <p:spPr>
          <a:xfrm>
            <a:off x="4862948" y="1290228"/>
            <a:ext cx="389326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41"/>
          </p:nvPr>
        </p:nvSpPr>
        <p:spPr>
          <a:xfrm>
            <a:off x="357554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2"/>
          </p:nvPr>
        </p:nvSpPr>
        <p:spPr>
          <a:xfrm>
            <a:off x="4856666" y="1926343"/>
            <a:ext cx="3901886" cy="4169658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1252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7" y="1249213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6180113" y="1249213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3268840" y="1249213"/>
            <a:ext cx="2616591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45"/>
          </p:nvPr>
        </p:nvSpPr>
        <p:spPr>
          <a:xfrm>
            <a:off x="357555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46"/>
          </p:nvPr>
        </p:nvSpPr>
        <p:spPr>
          <a:xfrm>
            <a:off x="3282327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7"/>
          </p:nvPr>
        </p:nvSpPr>
        <p:spPr>
          <a:xfrm>
            <a:off x="6200043" y="1836566"/>
            <a:ext cx="2586846" cy="4213959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339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92173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74808" y="124923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84643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84643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3212736" y="124923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3222570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3222570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46" hasCustomPrompt="1"/>
          </p:nvPr>
        </p:nvSpPr>
        <p:spPr>
          <a:xfrm>
            <a:off x="6050682" y="1249237"/>
            <a:ext cx="2720087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22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6060497" y="1870488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6060497" y="2081970"/>
            <a:ext cx="2720087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</p:spTree>
    <p:extLst>
      <p:ext uri="{BB962C8B-B14F-4D97-AF65-F5344CB8AC3E}">
        <p14:creationId xmlns:p14="http://schemas.microsoft.com/office/powerpoint/2010/main" val="17173711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51692" y="1179008"/>
            <a:ext cx="2211441" cy="731520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42808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4504475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6580868" y="1179008"/>
            <a:ext cx="2211441" cy="731520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53"/>
          </p:nvPr>
        </p:nvSpPr>
        <p:spPr>
          <a:xfrm>
            <a:off x="35755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44153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4525515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6609496" y="1999240"/>
            <a:ext cx="2025748" cy="409676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11902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40" hasCustomPrompt="1"/>
          </p:nvPr>
        </p:nvSpPr>
        <p:spPr>
          <a:xfrm>
            <a:off x="386192" y="1240760"/>
            <a:ext cx="1772529" cy="702347"/>
          </a:xfrm>
          <a:prstGeom prst="homePlate">
            <a:avLst>
              <a:gd name="adj" fmla="val 24472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6" name="Text Placeholder 17"/>
          <p:cNvSpPr>
            <a:spLocks noGrp="1"/>
          </p:cNvSpPr>
          <p:nvPr>
            <p:ph type="body" sz="quarter" idx="41" hasCustomPrompt="1"/>
          </p:nvPr>
        </p:nvSpPr>
        <p:spPr>
          <a:xfrm>
            <a:off x="2044904" y="1240760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8" hasCustomPrompt="1"/>
          </p:nvPr>
        </p:nvSpPr>
        <p:spPr>
          <a:xfrm>
            <a:off x="3703616" y="1240760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49" hasCustomPrompt="1"/>
          </p:nvPr>
        </p:nvSpPr>
        <p:spPr>
          <a:xfrm>
            <a:off x="5362328" y="1240760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53" hasCustomPrompt="1"/>
          </p:nvPr>
        </p:nvSpPr>
        <p:spPr>
          <a:xfrm>
            <a:off x="7021040" y="1240760"/>
            <a:ext cx="1772529" cy="702347"/>
          </a:xfrm>
          <a:prstGeom prst="chevron">
            <a:avLst>
              <a:gd name="adj" fmla="val 24473"/>
            </a:avLst>
          </a:prstGeom>
          <a:solidFill>
            <a:srgbClr val="009147"/>
          </a:solidFill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38699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55"/>
          </p:nvPr>
        </p:nvSpPr>
        <p:spPr>
          <a:xfrm>
            <a:off x="204813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6"/>
          </p:nvPr>
        </p:nvSpPr>
        <p:spPr>
          <a:xfrm>
            <a:off x="370926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57"/>
          </p:nvPr>
        </p:nvSpPr>
        <p:spPr>
          <a:xfrm>
            <a:off x="5370403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59"/>
          </p:nvPr>
        </p:nvSpPr>
        <p:spPr>
          <a:xfrm>
            <a:off x="7031538" y="2039688"/>
            <a:ext cx="1603717" cy="4056312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422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263326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271283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279240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287197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295154"/>
            <a:ext cx="1798567" cy="82296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3049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2945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2320490" y="32841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273725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263326"/>
            <a:ext cx="6476216" cy="810954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0662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and descriptions -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59" hasCustomPrompt="1"/>
          </p:nvPr>
        </p:nvSpPr>
        <p:spPr>
          <a:xfrm>
            <a:off x="415929" y="5332917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62" hasCustomPrompt="1"/>
          </p:nvPr>
        </p:nvSpPr>
        <p:spPr>
          <a:xfrm>
            <a:off x="415929" y="4452872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64" hasCustomPrompt="1"/>
          </p:nvPr>
        </p:nvSpPr>
        <p:spPr>
          <a:xfrm>
            <a:off x="415929" y="3572826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66" hasCustomPrompt="1"/>
          </p:nvPr>
        </p:nvSpPr>
        <p:spPr>
          <a:xfrm>
            <a:off x="415929" y="2692780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15929" y="1812734"/>
            <a:ext cx="1798567" cy="7315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202897"/>
            <a:ext cx="1840932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2310671" y="1202897"/>
            <a:ext cx="6486033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54"/>
          </p:nvPr>
        </p:nvSpPr>
        <p:spPr>
          <a:xfrm>
            <a:off x="2320490" y="1812734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69"/>
          </p:nvPr>
        </p:nvSpPr>
        <p:spPr>
          <a:xfrm>
            <a:off x="2320490" y="2692780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71"/>
          </p:nvPr>
        </p:nvSpPr>
        <p:spPr>
          <a:xfrm>
            <a:off x="2320490" y="4452872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2"/>
          </p:nvPr>
        </p:nvSpPr>
        <p:spPr>
          <a:xfrm>
            <a:off x="2320490" y="5332917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73"/>
          </p:nvPr>
        </p:nvSpPr>
        <p:spPr>
          <a:xfrm>
            <a:off x="2320490" y="3572826"/>
            <a:ext cx="6476216" cy="731520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184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198539"/>
            <a:ext cx="0" cy="46392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1246909" y="3417295"/>
            <a:ext cx="665018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2"/>
          <p:cNvSpPr>
            <a:spLocks noGrp="1"/>
          </p:cNvSpPr>
          <p:nvPr>
            <p:ph type="body" sz="quarter" idx="21" hasCustomPrompt="1"/>
          </p:nvPr>
        </p:nvSpPr>
        <p:spPr>
          <a:xfrm>
            <a:off x="1215390" y="1265804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8" name="Text Placeholder 42"/>
          <p:cNvSpPr>
            <a:spLocks noGrp="1"/>
          </p:cNvSpPr>
          <p:nvPr>
            <p:ph type="body" sz="quarter" idx="22" hasCustomPrompt="1"/>
          </p:nvPr>
        </p:nvSpPr>
        <p:spPr>
          <a:xfrm>
            <a:off x="4623155" y="1265804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9" name="Text Placeholder 42"/>
          <p:cNvSpPr>
            <a:spLocks noGrp="1"/>
          </p:cNvSpPr>
          <p:nvPr>
            <p:ph type="body" sz="quarter" idx="23" hasCustomPrompt="1"/>
          </p:nvPr>
        </p:nvSpPr>
        <p:spPr>
          <a:xfrm>
            <a:off x="1215390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0" name="Text Placeholder 42"/>
          <p:cNvSpPr>
            <a:spLocks noGrp="1"/>
          </p:cNvSpPr>
          <p:nvPr>
            <p:ph type="body" sz="quarter" idx="24" hasCustomPrompt="1"/>
          </p:nvPr>
        </p:nvSpPr>
        <p:spPr>
          <a:xfrm>
            <a:off x="4623155" y="3484542"/>
            <a:ext cx="3325091" cy="268941"/>
          </a:xfrm>
          <a:prstGeom prst="rect">
            <a:avLst/>
          </a:prstGeom>
          <a:solidFill>
            <a:srgbClr val="008D47"/>
          </a:solidFill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1" name="Text Placeholder 42"/>
          <p:cNvSpPr>
            <a:spLocks noGrp="1"/>
          </p:cNvSpPr>
          <p:nvPr>
            <p:ph type="body" sz="quarter" idx="25" hasCustomPrompt="1"/>
          </p:nvPr>
        </p:nvSpPr>
        <p:spPr>
          <a:xfrm rot="16200000">
            <a:off x="-58878" y="2145381"/>
            <a:ext cx="2057398" cy="27709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2" name="Text Placeholder 42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58881" y="4659981"/>
            <a:ext cx="2057400" cy="277092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3" name="Text Placeholder 42"/>
          <p:cNvSpPr>
            <a:spLocks noGrp="1"/>
          </p:cNvSpPr>
          <p:nvPr>
            <p:ph type="body" sz="quarter" idx="27" hasCustomPrompt="1"/>
          </p:nvPr>
        </p:nvSpPr>
        <p:spPr>
          <a:xfrm>
            <a:off x="1227280" y="5836237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4" name="Text Placeholder 42"/>
          <p:cNvSpPr>
            <a:spLocks noGrp="1"/>
          </p:cNvSpPr>
          <p:nvPr>
            <p:ph type="body" sz="quarter" idx="28" hasCustomPrompt="1"/>
          </p:nvPr>
        </p:nvSpPr>
        <p:spPr>
          <a:xfrm>
            <a:off x="4621643" y="5836237"/>
            <a:ext cx="3291840" cy="268941"/>
          </a:xfrm>
          <a:prstGeom prst="rect">
            <a:avLst/>
          </a:prstGeom>
        </p:spPr>
        <p:txBody>
          <a:bodyPr lIns="82058" tIns="41029" rIns="82058" bIns="41029"/>
          <a:lstStyle>
            <a:lvl1pPr marL="0" indent="0" algn="ctr">
              <a:buNone/>
              <a:defRPr sz="16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box title</a:t>
            </a:r>
            <a:endParaRPr lang="en-US" dirty="0"/>
          </a:p>
        </p:txBody>
      </p:sp>
      <p:sp>
        <p:nvSpPr>
          <p:cNvPr id="15" name="Text Placeholder 51"/>
          <p:cNvSpPr>
            <a:spLocks noGrp="1"/>
          </p:cNvSpPr>
          <p:nvPr>
            <p:ph type="body" sz="quarter" idx="29" hasCustomPrompt="1"/>
          </p:nvPr>
        </p:nvSpPr>
        <p:spPr>
          <a:xfrm>
            <a:off x="1316188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6" name="Text Placeholder 51"/>
          <p:cNvSpPr>
            <a:spLocks noGrp="1"/>
          </p:cNvSpPr>
          <p:nvPr>
            <p:ph type="body" sz="quarter" idx="30" hasCustomPrompt="1"/>
          </p:nvPr>
        </p:nvSpPr>
        <p:spPr>
          <a:xfrm>
            <a:off x="1316188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7" name="Text Placeholder 51"/>
          <p:cNvSpPr>
            <a:spLocks noGrp="1"/>
          </p:cNvSpPr>
          <p:nvPr>
            <p:ph type="body" sz="quarter" idx="31" hasCustomPrompt="1"/>
          </p:nvPr>
        </p:nvSpPr>
        <p:spPr>
          <a:xfrm>
            <a:off x="4641280" y="3820707"/>
            <a:ext cx="3186545" cy="1949824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8" name="Text Placeholder 51"/>
          <p:cNvSpPr>
            <a:spLocks noGrp="1"/>
          </p:cNvSpPr>
          <p:nvPr>
            <p:ph type="body" sz="quarter" idx="32" hasCustomPrompt="1"/>
          </p:nvPr>
        </p:nvSpPr>
        <p:spPr>
          <a:xfrm>
            <a:off x="4641280" y="1601942"/>
            <a:ext cx="3186545" cy="1748118"/>
          </a:xfrm>
          <a:prstGeom prst="rect">
            <a:avLst/>
          </a:prstGeom>
        </p:spPr>
        <p:txBody>
          <a:bodyPr lIns="82058" tIns="41029" rIns="82058" bIns="41029"/>
          <a:lstStyle>
            <a:lvl1pPr marL="173038" indent="-173038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text </a:t>
            </a:r>
            <a:endParaRPr lang="en-US" dirty="0"/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27213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ofrmation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357555" y="1285371"/>
            <a:ext cx="8391594" cy="734190"/>
          </a:xfrm>
          <a:prstGeom prst="triangle">
            <a:avLst/>
          </a:prstGeom>
          <a:solidFill>
            <a:srgbClr val="009147"/>
          </a:solidFill>
          <a:ln w="57150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137160" anchor="ctr"/>
          <a:lstStyle>
            <a:lvl1pPr marL="0" indent="0" algn="ctr">
              <a:buNone/>
              <a:defRPr lang="en-US" sz="2400" b="1" kern="0" smtClean="0">
                <a:solidFill>
                  <a:prstClr val="white"/>
                </a:solidFill>
                <a:ea typeface="+mn-ea"/>
                <a:cs typeface="Calibri" panose="020F0502020204030204" pitchFamily="34" charset="0"/>
              </a:defRPr>
            </a:lvl1pPr>
            <a:lvl2pPr>
              <a:defRPr lang="en-US" sz="1800" smtClean="0">
                <a:ea typeface="+mn-ea"/>
              </a:defRPr>
            </a:lvl2pPr>
            <a:lvl3pPr>
              <a:defRPr lang="en-US" sz="1800" smtClean="0">
                <a:ea typeface="+mn-ea"/>
              </a:defRPr>
            </a:lvl3pPr>
            <a:lvl4pPr>
              <a:defRPr lang="en-US" sz="1800" smtClean="0">
                <a:ea typeface="+mn-ea"/>
              </a:defRPr>
            </a:lvl4pPr>
            <a:lvl5pPr marL="1603420" indent="0">
              <a:buNone/>
              <a:defRPr lang="en-US" sz="1800">
                <a:ea typeface="+mn-ea"/>
              </a:defRPr>
            </a:lvl5pPr>
          </a:lstStyle>
          <a:p>
            <a:pPr marL="0" lvl="0" algn="ctr" defTabSz="914400" latinLnBrk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45350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5350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45350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 userDrawn="1"/>
        </p:nvSpPr>
        <p:spPr bwMode="auto">
          <a:xfrm>
            <a:off x="424059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45350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1" name="Rectangle 20"/>
          <p:cNvSpPr>
            <a:spLocks noChangeArrowheads="1"/>
          </p:cNvSpPr>
          <p:nvPr userDrawn="1"/>
        </p:nvSpPr>
        <p:spPr bwMode="auto">
          <a:xfrm>
            <a:off x="256282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256282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256282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 userDrawn="1"/>
        </p:nvSpPr>
        <p:spPr bwMode="auto">
          <a:xfrm>
            <a:off x="2533378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256282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16" name="Rectangle 20"/>
          <p:cNvSpPr>
            <a:spLocks noChangeArrowheads="1"/>
          </p:cNvSpPr>
          <p:nvPr userDrawn="1"/>
        </p:nvSpPr>
        <p:spPr bwMode="auto">
          <a:xfrm>
            <a:off x="4672143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4672143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4672143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 userDrawn="1"/>
        </p:nvSpPr>
        <p:spPr bwMode="auto">
          <a:xfrm>
            <a:off x="464269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4672143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6781467" y="2067989"/>
            <a:ext cx="1941342" cy="54038"/>
          </a:xfrm>
          <a:prstGeom prst="rect">
            <a:avLst/>
          </a:prstGeom>
          <a:solidFill>
            <a:srgbClr val="00863D"/>
          </a:solidFill>
          <a:ln w="19050" algn="ctr">
            <a:solidFill>
              <a:srgbClr val="009147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6781467" y="2175192"/>
            <a:ext cx="1941342" cy="546116"/>
          </a:xfrm>
          <a:prstGeom prst="rect">
            <a:avLst/>
          </a:prstGeom>
          <a:solidFill>
            <a:srgbClr val="009147"/>
          </a:solidFill>
          <a:ln w="19050">
            <a:solidFill>
              <a:srgbClr val="00863D"/>
            </a:solidFill>
          </a:ln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20"/>
          <p:cNvSpPr>
            <a:spLocks noChangeArrowheads="1"/>
          </p:cNvSpPr>
          <p:nvPr userDrawn="1"/>
        </p:nvSpPr>
        <p:spPr bwMode="auto">
          <a:xfrm>
            <a:off x="6781467" y="5675025"/>
            <a:ext cx="1941342" cy="54038"/>
          </a:xfrm>
          <a:prstGeom prst="rect">
            <a:avLst/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 userDrawn="1"/>
        </p:nvSpPr>
        <p:spPr bwMode="auto">
          <a:xfrm>
            <a:off x="6752017" y="5773358"/>
            <a:ext cx="2000426" cy="284580"/>
          </a:xfrm>
          <a:prstGeom prst="trapezoid">
            <a:avLst>
              <a:gd name="adj" fmla="val 0"/>
            </a:avLst>
          </a:prstGeom>
          <a:solidFill>
            <a:srgbClr val="009147"/>
          </a:solidFill>
          <a:ln w="19050" algn="ctr">
            <a:solidFill>
              <a:srgbClr val="00863D"/>
            </a:solidFill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en-US" sz="1400" b="1" kern="0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25" name="Text Placeholder 58"/>
          <p:cNvSpPr>
            <a:spLocks noGrp="1"/>
          </p:cNvSpPr>
          <p:nvPr>
            <p:ph type="body" sz="quarter" idx="28" hasCustomPrompt="1"/>
          </p:nvPr>
        </p:nvSpPr>
        <p:spPr>
          <a:xfrm>
            <a:off x="6781467" y="2700818"/>
            <a:ext cx="1941342" cy="292317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69863" indent="-169863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the text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426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/>
          <a:stretch/>
        </p:blipFill>
        <p:spPr bwMode="auto">
          <a:xfrm>
            <a:off x="1559189" y="1098375"/>
            <a:ext cx="5414374" cy="507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447192" y="1610255"/>
            <a:ext cx="1913793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66168" y="3348637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4346262" y="5029223"/>
            <a:ext cx="1069800" cy="76617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2709973" y="3352800"/>
            <a:ext cx="1142615" cy="91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831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451478" y="1809414"/>
            <a:ext cx="1095968" cy="1033354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box text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344962" y="1712335"/>
            <a:ext cx="211015" cy="228600"/>
          </a:xfrm>
          <a:prstGeom prst="ellipse">
            <a:avLst/>
          </a:prstGeom>
          <a:solidFill>
            <a:srgbClr val="DEA701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/>
          </p:nvPr>
        </p:nvSpPr>
        <p:spPr>
          <a:xfrm>
            <a:off x="1632507" y="1809414"/>
            <a:ext cx="2504022" cy="1052004"/>
          </a:xfrm>
          <a:prstGeom prst="rect">
            <a:avLst/>
          </a:prstGeom>
        </p:spPr>
        <p:txBody>
          <a:bodyPr lIns="0" tIns="0" rIns="0" bIns="0"/>
          <a:lstStyle>
            <a:lvl1pPr marL="173038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1pPr>
            <a:lvl2pPr marL="347663" indent="-1746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70"/>
          </p:nvPr>
        </p:nvSpPr>
        <p:spPr>
          <a:xfrm>
            <a:off x="7964158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42" hasCustomPrompt="1"/>
          </p:nvPr>
        </p:nvSpPr>
        <p:spPr>
          <a:xfrm>
            <a:off x="357554" y="1416423"/>
            <a:ext cx="1189892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Intervention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1" hasCustomPrompt="1"/>
          </p:nvPr>
        </p:nvSpPr>
        <p:spPr>
          <a:xfrm>
            <a:off x="1627060" y="1416423"/>
            <a:ext cx="2522910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Details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4" hasCustomPrompt="1"/>
          </p:nvPr>
        </p:nvSpPr>
        <p:spPr>
          <a:xfrm>
            <a:off x="7948249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Timeline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75" hasCustomPrompt="1"/>
          </p:nvPr>
        </p:nvSpPr>
        <p:spPr>
          <a:xfrm>
            <a:off x="4287837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Owner(s)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6"/>
          </p:nvPr>
        </p:nvSpPr>
        <p:spPr>
          <a:xfrm>
            <a:off x="4290651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7" hasCustomPrompt="1"/>
          </p:nvPr>
        </p:nvSpPr>
        <p:spPr>
          <a:xfrm>
            <a:off x="5624265" y="1416423"/>
            <a:ext cx="1198567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Stakeholders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78"/>
          </p:nvPr>
        </p:nvSpPr>
        <p:spPr>
          <a:xfrm>
            <a:off x="5627079" y="1809414"/>
            <a:ext cx="1162230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9"/>
          </p:nvPr>
        </p:nvSpPr>
        <p:spPr>
          <a:xfrm>
            <a:off x="6972783" y="1809414"/>
            <a:ext cx="822736" cy="105200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1200">
                <a:solidFill>
                  <a:srgbClr val="000000"/>
                </a:solidFill>
              </a:defRPr>
            </a:lvl1pPr>
            <a:lvl2pPr marL="347663" indent="-174625">
              <a:defRPr sz="1100">
                <a:solidFill>
                  <a:srgbClr val="000000"/>
                </a:solidFill>
              </a:defRPr>
            </a:lvl2pPr>
            <a:lvl3pPr marL="509588" indent="-161925">
              <a:defRPr sz="1100">
                <a:solidFill>
                  <a:srgbClr val="000000"/>
                </a:solidFill>
              </a:defRPr>
            </a:lvl3pPr>
            <a:lvl4pPr marL="682625" indent="-173038">
              <a:defRPr sz="11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0" hasCustomPrompt="1"/>
          </p:nvPr>
        </p:nvSpPr>
        <p:spPr>
          <a:xfrm>
            <a:off x="6956874" y="1416429"/>
            <a:ext cx="848458" cy="2616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Cost/effort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6459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tion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705297" y="5716096"/>
            <a:ext cx="5594950" cy="3792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  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91458907"/>
              </p:ext>
            </p:extLst>
          </p:nvPr>
        </p:nvGraphicFramePr>
        <p:xfrm>
          <a:off x="1699202" y="1775743"/>
          <a:ext cx="5601051" cy="3335862"/>
        </p:xfrm>
        <a:graphic>
          <a:graphicData uri="http://schemas.openxmlformats.org/drawingml/2006/table">
            <a:tbl>
              <a:tblPr/>
              <a:tblGrid>
                <a:gridCol w="1867017"/>
                <a:gridCol w="1867017"/>
                <a:gridCol w="1867017"/>
              </a:tblGrid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275" marR="0" lvl="1" indent="-166688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Char char="▪"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954"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885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756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0641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7519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4402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1278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8160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5043" algn="l" defTabSz="913756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87" marR="0" lvl="1" indent="0" algn="l" defTabSz="912813" rtl="0" eaLnBrk="1" fontAlgn="t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charset="0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D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 userDrawn="1"/>
        </p:nvCxnSpPr>
        <p:spPr>
          <a:xfrm flipH="1" flipV="1">
            <a:off x="1708373" y="1770374"/>
            <a:ext cx="3742" cy="3342478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>
          <a:xfrm>
            <a:off x="1705297" y="5112852"/>
            <a:ext cx="5594950" cy="0"/>
          </a:xfrm>
          <a:prstGeom prst="straightConnector1">
            <a:avLst/>
          </a:prstGeom>
          <a:noFill/>
          <a:ln w="19050" cap="flat" cmpd="sng" algn="ctr">
            <a:solidFill>
              <a:srgbClr val="009147"/>
            </a:solidFill>
            <a:prstDash val="solid"/>
            <a:tailEnd type="arrow"/>
          </a:ln>
          <a:effectLst/>
        </p:spPr>
      </p:cxnSp>
      <p:sp>
        <p:nvSpPr>
          <p:cNvPr id="9" name="Oval 60"/>
          <p:cNvSpPr>
            <a:spLocks noChangeArrowheads="1"/>
          </p:cNvSpPr>
          <p:nvPr userDrawn="1"/>
        </p:nvSpPr>
        <p:spPr bwMode="gray">
          <a:xfrm>
            <a:off x="2512294" y="5785042"/>
            <a:ext cx="216000" cy="234000"/>
          </a:xfrm>
          <a:prstGeom prst="ellipse">
            <a:avLst/>
          </a:prstGeom>
          <a:solidFill>
            <a:srgbClr val="FAA819">
              <a:lumMod val="75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black"/>
                </a:solidFill>
              </a:rPr>
              <a:t>#</a:t>
            </a:r>
          </a:p>
        </p:txBody>
      </p:sp>
      <p:sp>
        <p:nvSpPr>
          <p:cNvPr id="10" name="Oval 9"/>
          <p:cNvSpPr>
            <a:spLocks noChangeArrowheads="1"/>
          </p:cNvSpPr>
          <p:nvPr userDrawn="1"/>
        </p:nvSpPr>
        <p:spPr bwMode="gray">
          <a:xfrm>
            <a:off x="3464322" y="5780796"/>
            <a:ext cx="216000" cy="234000"/>
          </a:xfrm>
          <a:prstGeom prst="ellipse">
            <a:avLst/>
          </a:prstGeom>
          <a:solidFill>
            <a:srgbClr val="009147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1" name="Oval 60"/>
          <p:cNvSpPr>
            <a:spLocks noChangeArrowheads="1"/>
          </p:cNvSpPr>
          <p:nvPr userDrawn="1"/>
        </p:nvSpPr>
        <p:spPr bwMode="gray">
          <a:xfrm>
            <a:off x="4578575" y="5776550"/>
            <a:ext cx="216000" cy="234000"/>
          </a:xfrm>
          <a:prstGeom prst="ellipse">
            <a:avLst/>
          </a:prstGeom>
          <a:solidFill>
            <a:srgbClr val="625641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2" name="Oval 60"/>
          <p:cNvSpPr>
            <a:spLocks noChangeArrowheads="1"/>
          </p:cNvSpPr>
          <p:nvPr userDrawn="1"/>
        </p:nvSpPr>
        <p:spPr bwMode="gray">
          <a:xfrm>
            <a:off x="5908176" y="5776550"/>
            <a:ext cx="216000" cy="234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>
              <a:buClr>
                <a:srgbClr val="28476C"/>
              </a:buClr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#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2048721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2351221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2662165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72" hasCustomPrompt="1"/>
          </p:nvPr>
        </p:nvSpPr>
        <p:spPr>
          <a:xfrm>
            <a:off x="2924049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570204" y="21289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High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73" hasCustomPrompt="1"/>
          </p:nvPr>
        </p:nvSpPr>
        <p:spPr>
          <a:xfrm>
            <a:off x="585404" y="3213498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Medium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74" hasCustomPrompt="1"/>
          </p:nvPr>
        </p:nvSpPr>
        <p:spPr>
          <a:xfrm>
            <a:off x="585404" y="4319285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Low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2047740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&lt;6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76" hasCustomPrompt="1"/>
          </p:nvPr>
        </p:nvSpPr>
        <p:spPr>
          <a:xfrm>
            <a:off x="3908089" y="5184380"/>
            <a:ext cx="1085959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6 - 12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5894624" y="5184380"/>
            <a:ext cx="825441" cy="4572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400" b="1">
                <a:solidFill>
                  <a:srgbClr val="009147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&gt;12 months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33263" y="1304924"/>
            <a:ext cx="1113474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Difficulty of implementation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7346289" y="5103997"/>
            <a:ext cx="1296066" cy="640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Timeline for completion</a:t>
            </a:r>
            <a:br>
              <a:rPr lang="en-US" dirty="0" smtClean="0"/>
            </a:br>
            <a:r>
              <a:rPr lang="en-US" dirty="0" smtClean="0"/>
              <a:t>Click to edit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1859341" y="5767855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Legend: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2757743" y="5756390"/>
            <a:ext cx="574718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Policy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82" hasCustomPrompt="1"/>
          </p:nvPr>
        </p:nvSpPr>
        <p:spPr>
          <a:xfrm>
            <a:off x="6124176" y="5759666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Processes</a:t>
            </a: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83" hasCustomPrompt="1"/>
          </p:nvPr>
        </p:nvSpPr>
        <p:spPr>
          <a:xfrm>
            <a:off x="4828633" y="5765988"/>
            <a:ext cx="1050166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Institutions</a:t>
            </a:r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3695302" y="5757496"/>
            <a:ext cx="799840" cy="27432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Resources</a:t>
            </a:r>
          </a:p>
        </p:txBody>
      </p:sp>
      <p:sp>
        <p:nvSpPr>
          <p:cNvPr id="30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86" hasCustomPrompt="1"/>
          </p:nvPr>
        </p:nvSpPr>
        <p:spPr>
          <a:xfrm>
            <a:off x="3889329" y="476564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87" hasCustomPrompt="1"/>
          </p:nvPr>
        </p:nvSpPr>
        <p:spPr>
          <a:xfrm>
            <a:off x="4191828" y="476564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88" hasCustomPrompt="1"/>
          </p:nvPr>
        </p:nvSpPr>
        <p:spPr>
          <a:xfrm>
            <a:off x="4502772" y="476564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89" hasCustomPrompt="1"/>
          </p:nvPr>
        </p:nvSpPr>
        <p:spPr>
          <a:xfrm>
            <a:off x="4764657" y="476564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90" hasCustomPrompt="1"/>
          </p:nvPr>
        </p:nvSpPr>
        <p:spPr>
          <a:xfrm>
            <a:off x="3889329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91" hasCustomPrompt="1"/>
          </p:nvPr>
        </p:nvSpPr>
        <p:spPr>
          <a:xfrm>
            <a:off x="4191828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92" hasCustomPrompt="1"/>
          </p:nvPr>
        </p:nvSpPr>
        <p:spPr>
          <a:xfrm>
            <a:off x="4502772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93" hasCustomPrompt="1"/>
          </p:nvPr>
        </p:nvSpPr>
        <p:spPr>
          <a:xfrm>
            <a:off x="4764657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94" hasCustomPrompt="1"/>
          </p:nvPr>
        </p:nvSpPr>
        <p:spPr>
          <a:xfrm>
            <a:off x="5787357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95" hasCustomPrompt="1"/>
          </p:nvPr>
        </p:nvSpPr>
        <p:spPr>
          <a:xfrm>
            <a:off x="6089856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96" hasCustomPrompt="1"/>
          </p:nvPr>
        </p:nvSpPr>
        <p:spPr>
          <a:xfrm>
            <a:off x="6400800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97" hasCustomPrompt="1"/>
          </p:nvPr>
        </p:nvSpPr>
        <p:spPr>
          <a:xfrm>
            <a:off x="6662684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98" hasCustomPrompt="1"/>
          </p:nvPr>
        </p:nvSpPr>
        <p:spPr>
          <a:xfrm>
            <a:off x="5787357" y="4800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99" hasCustomPrompt="1"/>
          </p:nvPr>
        </p:nvSpPr>
        <p:spPr>
          <a:xfrm>
            <a:off x="6089856" y="4800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00" hasCustomPrompt="1"/>
          </p:nvPr>
        </p:nvSpPr>
        <p:spPr>
          <a:xfrm>
            <a:off x="6400800" y="4800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01" hasCustomPrompt="1"/>
          </p:nvPr>
        </p:nvSpPr>
        <p:spPr>
          <a:xfrm>
            <a:off x="6662684" y="4800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2" hasCustomPrompt="1"/>
          </p:nvPr>
        </p:nvSpPr>
        <p:spPr>
          <a:xfrm>
            <a:off x="5787357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03" hasCustomPrompt="1"/>
          </p:nvPr>
        </p:nvSpPr>
        <p:spPr>
          <a:xfrm>
            <a:off x="6089856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04" hasCustomPrompt="1"/>
          </p:nvPr>
        </p:nvSpPr>
        <p:spPr>
          <a:xfrm>
            <a:off x="6400800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05" hasCustomPrompt="1"/>
          </p:nvPr>
        </p:nvSpPr>
        <p:spPr>
          <a:xfrm>
            <a:off x="6662684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106" hasCustomPrompt="1"/>
          </p:nvPr>
        </p:nvSpPr>
        <p:spPr>
          <a:xfrm>
            <a:off x="3889329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107" hasCustomPrompt="1"/>
          </p:nvPr>
        </p:nvSpPr>
        <p:spPr>
          <a:xfrm>
            <a:off x="4191828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108" hasCustomPrompt="1"/>
          </p:nvPr>
        </p:nvSpPr>
        <p:spPr>
          <a:xfrm>
            <a:off x="4502772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109" hasCustomPrompt="1"/>
          </p:nvPr>
        </p:nvSpPr>
        <p:spPr>
          <a:xfrm>
            <a:off x="4764657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10" hasCustomPrompt="1"/>
          </p:nvPr>
        </p:nvSpPr>
        <p:spPr>
          <a:xfrm>
            <a:off x="2039816" y="36576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11" hasCustomPrompt="1"/>
          </p:nvPr>
        </p:nvSpPr>
        <p:spPr>
          <a:xfrm>
            <a:off x="2342315" y="3657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12" hasCustomPrompt="1"/>
          </p:nvPr>
        </p:nvSpPr>
        <p:spPr>
          <a:xfrm>
            <a:off x="2653259" y="36576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113" hasCustomPrompt="1"/>
          </p:nvPr>
        </p:nvSpPr>
        <p:spPr>
          <a:xfrm>
            <a:off x="2915145" y="36576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114" hasCustomPrompt="1"/>
          </p:nvPr>
        </p:nvSpPr>
        <p:spPr>
          <a:xfrm>
            <a:off x="2039816" y="2590800"/>
            <a:ext cx="211015" cy="228600"/>
          </a:xfrm>
          <a:prstGeom prst="ellipse">
            <a:avLst/>
          </a:prstGeom>
          <a:solidFill>
            <a:srgbClr val="DEA701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2342315" y="25908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116" hasCustomPrompt="1"/>
          </p:nvPr>
        </p:nvSpPr>
        <p:spPr>
          <a:xfrm>
            <a:off x="2653259" y="2590800"/>
            <a:ext cx="211015" cy="228600"/>
          </a:xfrm>
          <a:prstGeom prst="ellipse">
            <a:avLst/>
          </a:prstGeom>
          <a:solidFill>
            <a:srgbClr val="FF0000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117" hasCustomPrompt="1"/>
          </p:nvPr>
        </p:nvSpPr>
        <p:spPr>
          <a:xfrm>
            <a:off x="2915145" y="2590800"/>
            <a:ext cx="211015" cy="228600"/>
          </a:xfrm>
          <a:prstGeom prst="ellipse">
            <a:avLst/>
          </a:prstGeom>
          <a:solidFill>
            <a:srgbClr val="AC9D82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495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68" hasCustomPrompt="1"/>
          </p:nvPr>
        </p:nvSpPr>
        <p:spPr>
          <a:xfrm>
            <a:off x="357572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6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322202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70" hasCustomPrompt="1"/>
          </p:nvPr>
        </p:nvSpPr>
        <p:spPr>
          <a:xfrm>
            <a:off x="357572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9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73" hasCustomPrompt="1"/>
          </p:nvPr>
        </p:nvSpPr>
        <p:spPr>
          <a:xfrm>
            <a:off x="357572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357555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75" hasCustomPrompt="1"/>
          </p:nvPr>
        </p:nvSpPr>
        <p:spPr>
          <a:xfrm>
            <a:off x="1322202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76" hasCustomPrompt="1"/>
          </p:nvPr>
        </p:nvSpPr>
        <p:spPr>
          <a:xfrm>
            <a:off x="4737674" y="1294292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77" hasCustomPrompt="1"/>
          </p:nvPr>
        </p:nvSpPr>
        <p:spPr>
          <a:xfrm>
            <a:off x="4747470" y="1585021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5712121" y="1627405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79" hasCustomPrompt="1"/>
          </p:nvPr>
        </p:nvSpPr>
        <p:spPr>
          <a:xfrm>
            <a:off x="4737674" y="2952973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80" hasCustomPrompt="1"/>
          </p:nvPr>
        </p:nvSpPr>
        <p:spPr>
          <a:xfrm>
            <a:off x="4747470" y="3243702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5712121" y="3286086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82" hasCustomPrompt="1"/>
          </p:nvPr>
        </p:nvSpPr>
        <p:spPr>
          <a:xfrm>
            <a:off x="4737674" y="4652190"/>
            <a:ext cx="4019789" cy="274320"/>
          </a:xfrm>
          <a:prstGeom prst="rect">
            <a:avLst/>
          </a:prstGeom>
          <a:solidFill>
            <a:srgbClr val="009147"/>
          </a:solidFill>
          <a:ln>
            <a:noFill/>
          </a:ln>
        </p:spPr>
        <p:txBody>
          <a:bodyPr lIns="82058" tIns="41029" rIns="82058" bIns="41029" anchor="ctr"/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Name, Designation</a:t>
            </a:r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83" hasCustomPrompt="1"/>
          </p:nvPr>
        </p:nvSpPr>
        <p:spPr>
          <a:xfrm>
            <a:off x="4747470" y="4932286"/>
            <a:ext cx="4009974" cy="1200706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Photo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84" hasCustomPrompt="1"/>
          </p:nvPr>
        </p:nvSpPr>
        <p:spPr>
          <a:xfrm>
            <a:off x="5712121" y="4985303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 algn="l" defTabSz="911043" rtl="0" eaLnBrk="1" fontAlgn="base" hangingPunct="1">
              <a:spcBef>
                <a:spcPts val="0"/>
              </a:spcBef>
              <a:spcAft>
                <a:spcPts val="900"/>
              </a:spcAft>
              <a:buFont typeface="Arial" charset="0"/>
              <a:buChar char="•"/>
              <a:defRPr lang="en-US" sz="1200" kern="1200" baseline="0" dirty="0" smtClean="0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lvl="0" indent="-180975" algn="l" defTabSz="911043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85" hasCustomPrompt="1"/>
          </p:nvPr>
        </p:nvSpPr>
        <p:spPr>
          <a:xfrm>
            <a:off x="1322202" y="3286084"/>
            <a:ext cx="3015874" cy="1105162"/>
          </a:xfrm>
          <a:prstGeom prst="rect">
            <a:avLst/>
          </a:prstGeom>
        </p:spPr>
        <p:txBody>
          <a:bodyPr lIns="0" tIns="0" rIns="0" bIns="0"/>
          <a:lstStyle>
            <a:lvl1pPr marL="233363" indent="-180975">
              <a:spcBef>
                <a:spcPts val="0"/>
              </a:spcBef>
              <a:spcAft>
                <a:spcPts val="900"/>
              </a:spcAft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1-2 lines about past projects/focus at ATA</a:t>
            </a:r>
            <a:br>
              <a:rPr lang="en-US" dirty="0" smtClean="0"/>
            </a:br>
            <a:r>
              <a:rPr lang="en-US" dirty="0" smtClean="0"/>
              <a:t>Previous work experience (if any)</a:t>
            </a:r>
            <a:br>
              <a:rPr lang="en-US" dirty="0" smtClean="0"/>
            </a:br>
            <a:r>
              <a:rPr lang="en-US" dirty="0" smtClean="0"/>
              <a:t>Degrees and certifications</a:t>
            </a:r>
          </a:p>
          <a:p>
            <a:pPr lvl="0"/>
            <a:endParaRPr lang="en-US" dirty="0" smtClean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15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a blow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9587996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1833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20" y="2093364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323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21" y="2704190"/>
            <a:ext cx="3904413" cy="3392381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1" hasCustomPrompt="1"/>
          </p:nvPr>
        </p:nvSpPr>
        <p:spPr>
          <a:xfrm rot="5400000">
            <a:off x="2825262" y="4154158"/>
            <a:ext cx="3352800" cy="562708"/>
          </a:xfrm>
          <a:prstGeom prst="flowChartManualOperation">
            <a:avLst/>
          </a:prstGeom>
          <a:gradFill>
            <a:gsLst>
              <a:gs pos="100000">
                <a:srgbClr val="008D47"/>
              </a:gs>
              <a:gs pos="0">
                <a:srgbClr val="FFFFFF"/>
              </a:gs>
              <a:gs pos="13000">
                <a:srgbClr val="ABDBC3"/>
              </a:gs>
              <a:gs pos="77000">
                <a:srgbClr val="009147"/>
              </a:gs>
            </a:gsLst>
            <a:lin ang="16200000" scaled="0"/>
          </a:gradFill>
        </p:spPr>
        <p:txBody>
          <a:bodyPr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49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3589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54886152"/>
              </p:ext>
            </p:extLst>
          </p:nvPr>
        </p:nvGraphicFramePr>
        <p:xfrm>
          <a:off x="1477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592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calendar title</a:t>
            </a:r>
          </a:p>
        </p:txBody>
      </p:sp>
      <p:sp>
        <p:nvSpPr>
          <p:cNvPr id="10" name="Text Placeholder 58"/>
          <p:cNvSpPr>
            <a:spLocks noGrp="1"/>
          </p:cNvSpPr>
          <p:nvPr>
            <p:ph type="body" sz="quarter" idx="22" hasCustomPrompt="1"/>
          </p:nvPr>
        </p:nvSpPr>
        <p:spPr>
          <a:xfrm>
            <a:off x="357555" y="1800972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1</a:t>
            </a:r>
          </a:p>
        </p:txBody>
      </p:sp>
      <p:sp>
        <p:nvSpPr>
          <p:cNvPr id="11" name="Text Placeholder 58"/>
          <p:cNvSpPr>
            <a:spLocks noGrp="1"/>
          </p:cNvSpPr>
          <p:nvPr>
            <p:ph type="body" sz="quarter" idx="23" hasCustomPrompt="1"/>
          </p:nvPr>
        </p:nvSpPr>
        <p:spPr>
          <a:xfrm>
            <a:off x="1864350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2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23556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3" name="Text Placeholder 58"/>
          <p:cNvSpPr>
            <a:spLocks noGrp="1"/>
          </p:cNvSpPr>
          <p:nvPr>
            <p:ph type="body" sz="quarter" idx="25" hasCustomPrompt="1"/>
          </p:nvPr>
        </p:nvSpPr>
        <p:spPr>
          <a:xfrm>
            <a:off x="4622548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4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5997009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5" name="Text Placeholder 58"/>
          <p:cNvSpPr>
            <a:spLocks noGrp="1"/>
          </p:cNvSpPr>
          <p:nvPr>
            <p:ph type="body" sz="quarter" idx="27" hasCustomPrompt="1"/>
          </p:nvPr>
        </p:nvSpPr>
        <p:spPr>
          <a:xfrm>
            <a:off x="7370851" y="1800972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6" name="Text Placeholder 58"/>
          <p:cNvSpPr>
            <a:spLocks noGrp="1"/>
          </p:cNvSpPr>
          <p:nvPr>
            <p:ph type="body" sz="quarter" idx="34" hasCustomPrompt="1"/>
          </p:nvPr>
        </p:nvSpPr>
        <p:spPr>
          <a:xfrm>
            <a:off x="357554" y="1267572"/>
            <a:ext cx="1541584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write “Aims for </a:t>
            </a:r>
            <a:r>
              <a:rPr lang="en-US" smtClean="0"/>
              <a:t>the week”</a:t>
            </a:r>
            <a:endParaRPr lang="en-US" dirty="0" smtClean="0"/>
          </a:p>
        </p:txBody>
      </p:sp>
      <p:sp>
        <p:nvSpPr>
          <p:cNvPr id="17" name="Text Placeholder 58"/>
          <p:cNvSpPr>
            <a:spLocks noGrp="1"/>
          </p:cNvSpPr>
          <p:nvPr>
            <p:ph type="body" sz="quarter" idx="35" hasCustomPrompt="1"/>
          </p:nvPr>
        </p:nvSpPr>
        <p:spPr>
          <a:xfrm>
            <a:off x="1864350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Font typeface="Arial" pitchFamily="34" charset="0"/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Monday)</a:t>
            </a:r>
          </a:p>
        </p:txBody>
      </p:sp>
      <p:sp>
        <p:nvSpPr>
          <p:cNvPr id="18" name="Text Placeholder 58"/>
          <p:cNvSpPr>
            <a:spLocks noGrp="1"/>
          </p:cNvSpPr>
          <p:nvPr>
            <p:ph type="body" sz="quarter" idx="36" hasCustomPrompt="1"/>
          </p:nvPr>
        </p:nvSpPr>
        <p:spPr>
          <a:xfrm>
            <a:off x="323881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Tuesday)</a:t>
            </a:r>
          </a:p>
        </p:txBody>
      </p:sp>
      <p:sp>
        <p:nvSpPr>
          <p:cNvPr id="19" name="Text Placeholder 58"/>
          <p:cNvSpPr>
            <a:spLocks noGrp="1"/>
          </p:cNvSpPr>
          <p:nvPr>
            <p:ph type="body" sz="quarter" idx="37" hasCustomPrompt="1"/>
          </p:nvPr>
        </p:nvSpPr>
        <p:spPr>
          <a:xfrm>
            <a:off x="4622548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rIns="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Wednesday)</a:t>
            </a:r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38" hasCustomPrompt="1"/>
          </p:nvPr>
        </p:nvSpPr>
        <p:spPr>
          <a:xfrm>
            <a:off x="5997009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Thursday)</a:t>
            </a:r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39" hasCustomPrompt="1"/>
          </p:nvPr>
        </p:nvSpPr>
        <p:spPr>
          <a:xfrm>
            <a:off x="7370851" y="1267572"/>
            <a:ext cx="1375820" cy="533400"/>
          </a:xfrm>
          <a:prstGeom prst="rect">
            <a:avLst/>
          </a:prstGeom>
          <a:solidFill>
            <a:srgbClr val="009147"/>
          </a:solidFill>
          <a:ln w="19050">
            <a:solidFill>
              <a:srgbClr val="009147"/>
            </a:solidFill>
          </a:ln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day (e.g., Friday)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50" hasCustomPrompt="1"/>
          </p:nvPr>
        </p:nvSpPr>
        <p:spPr>
          <a:xfrm>
            <a:off x="190841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3" name="Text Placeholder 9"/>
          <p:cNvSpPr>
            <a:spLocks noGrp="1"/>
          </p:cNvSpPr>
          <p:nvPr>
            <p:ph type="body" sz="quarter" idx="51" hasCustomPrompt="1"/>
          </p:nvPr>
        </p:nvSpPr>
        <p:spPr>
          <a:xfrm>
            <a:off x="3298738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52" hasCustomPrompt="1"/>
          </p:nvPr>
        </p:nvSpPr>
        <p:spPr>
          <a:xfrm>
            <a:off x="4682936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7" name="Text Placeholder 9"/>
          <p:cNvSpPr>
            <a:spLocks noGrp="1"/>
          </p:cNvSpPr>
          <p:nvPr>
            <p:ph type="body" sz="quarter" idx="53" hasCustomPrompt="1"/>
          </p:nvPr>
        </p:nvSpPr>
        <p:spPr>
          <a:xfrm>
            <a:off x="6062651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58" name="Text Placeholder 9"/>
          <p:cNvSpPr>
            <a:spLocks noGrp="1"/>
          </p:cNvSpPr>
          <p:nvPr>
            <p:ph type="body" sz="quarter" idx="54" hasCustomPrompt="1"/>
          </p:nvPr>
        </p:nvSpPr>
        <p:spPr>
          <a:xfrm>
            <a:off x="7443355" y="2175164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sz="quarter" idx="66" hasCustomPrompt="1"/>
          </p:nvPr>
        </p:nvSpPr>
        <p:spPr>
          <a:xfrm>
            <a:off x="186434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3" name="Text Placeholder 81"/>
          <p:cNvSpPr>
            <a:spLocks noGrp="1"/>
          </p:cNvSpPr>
          <p:nvPr>
            <p:ph type="body" sz="quarter" idx="67" hasCustomPrompt="1"/>
          </p:nvPr>
        </p:nvSpPr>
        <p:spPr>
          <a:xfrm>
            <a:off x="3235576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4" name="Text Placeholder 81"/>
          <p:cNvSpPr>
            <a:spLocks noGrp="1"/>
          </p:cNvSpPr>
          <p:nvPr>
            <p:ph type="body" sz="quarter" idx="68" hasCustomPrompt="1"/>
          </p:nvPr>
        </p:nvSpPr>
        <p:spPr>
          <a:xfrm>
            <a:off x="4622547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5" name="Text Placeholder 81"/>
          <p:cNvSpPr>
            <a:spLocks noGrp="1"/>
          </p:cNvSpPr>
          <p:nvPr>
            <p:ph type="body" sz="quarter" idx="69" hasCustomPrompt="1"/>
          </p:nvPr>
        </p:nvSpPr>
        <p:spPr>
          <a:xfrm>
            <a:off x="5997009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6" name="Text Placeholder 81"/>
          <p:cNvSpPr>
            <a:spLocks noGrp="1"/>
          </p:cNvSpPr>
          <p:nvPr>
            <p:ph type="body" sz="quarter" idx="70" hasCustomPrompt="1"/>
          </p:nvPr>
        </p:nvSpPr>
        <p:spPr>
          <a:xfrm>
            <a:off x="7370850" y="1800972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25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7" name="Text Placeholder 58"/>
          <p:cNvSpPr>
            <a:spLocks noGrp="1"/>
          </p:cNvSpPr>
          <p:nvPr>
            <p:ph type="body" sz="quarter" idx="71" hasCustomPrompt="1"/>
          </p:nvPr>
        </p:nvSpPr>
        <p:spPr>
          <a:xfrm>
            <a:off x="357555" y="3969208"/>
            <a:ext cx="1502430" cy="2161428"/>
          </a:xfrm>
          <a:prstGeom prst="rect">
            <a:avLst/>
          </a:prstGeom>
          <a:solidFill>
            <a:srgbClr val="D5EBD9"/>
          </a:solidFill>
          <a:ln w="19050">
            <a:solidFill>
              <a:srgbClr val="009147"/>
            </a:solidFill>
          </a:ln>
        </p:spPr>
        <p:txBody>
          <a:bodyPr/>
          <a:lstStyle>
            <a:lvl1pPr marL="171450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Objectives for week 2</a:t>
            </a:r>
          </a:p>
        </p:txBody>
      </p:sp>
      <p:sp>
        <p:nvSpPr>
          <p:cNvPr id="98" name="Text Placeholder 58"/>
          <p:cNvSpPr>
            <a:spLocks noGrp="1"/>
          </p:cNvSpPr>
          <p:nvPr>
            <p:ph type="body" sz="quarter" idx="72" hasCustomPrompt="1"/>
          </p:nvPr>
        </p:nvSpPr>
        <p:spPr>
          <a:xfrm>
            <a:off x="1864350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99" name="Text Placeholder 58"/>
          <p:cNvSpPr>
            <a:spLocks noGrp="1"/>
          </p:cNvSpPr>
          <p:nvPr>
            <p:ph type="body" sz="quarter" idx="73" hasCustomPrompt="1"/>
          </p:nvPr>
        </p:nvSpPr>
        <p:spPr>
          <a:xfrm>
            <a:off x="323556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0" name="Text Placeholder 58"/>
          <p:cNvSpPr>
            <a:spLocks noGrp="1"/>
          </p:cNvSpPr>
          <p:nvPr>
            <p:ph type="body" sz="quarter" idx="74" hasCustomPrompt="1"/>
          </p:nvPr>
        </p:nvSpPr>
        <p:spPr>
          <a:xfrm>
            <a:off x="4622548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1" name="Text Placeholder 58"/>
          <p:cNvSpPr>
            <a:spLocks noGrp="1"/>
          </p:cNvSpPr>
          <p:nvPr>
            <p:ph type="body" sz="quarter" idx="75" hasCustomPrompt="1"/>
          </p:nvPr>
        </p:nvSpPr>
        <p:spPr>
          <a:xfrm>
            <a:off x="5997009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</a:t>
            </a:r>
          </a:p>
        </p:txBody>
      </p:sp>
      <p:sp>
        <p:nvSpPr>
          <p:cNvPr id="102" name="Text Placeholder 58"/>
          <p:cNvSpPr>
            <a:spLocks noGrp="1"/>
          </p:cNvSpPr>
          <p:nvPr>
            <p:ph type="body" sz="quarter" idx="76" hasCustomPrompt="1"/>
          </p:nvPr>
        </p:nvSpPr>
        <p:spPr>
          <a:xfrm>
            <a:off x="7370851" y="3969208"/>
            <a:ext cx="1375820" cy="2161428"/>
          </a:xfrm>
          <a:prstGeom prst="rect">
            <a:avLst/>
          </a:prstGeom>
          <a:noFill/>
          <a:ln w="19050">
            <a:solidFill>
              <a:srgbClr val="009147"/>
            </a:solidFill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1200" baseline="0"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03" name="Text Placeholder 9"/>
          <p:cNvSpPr>
            <a:spLocks noGrp="1"/>
          </p:cNvSpPr>
          <p:nvPr>
            <p:ph type="body" sz="quarter" idx="77" hasCustomPrompt="1"/>
          </p:nvPr>
        </p:nvSpPr>
        <p:spPr>
          <a:xfrm>
            <a:off x="190841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4" name="Text Placeholder 9"/>
          <p:cNvSpPr>
            <a:spLocks noGrp="1"/>
          </p:cNvSpPr>
          <p:nvPr>
            <p:ph type="body" sz="quarter" idx="78" hasCustomPrompt="1"/>
          </p:nvPr>
        </p:nvSpPr>
        <p:spPr>
          <a:xfrm>
            <a:off x="3298738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5" name="Text Placeholder 9"/>
          <p:cNvSpPr>
            <a:spLocks noGrp="1"/>
          </p:cNvSpPr>
          <p:nvPr>
            <p:ph type="body" sz="quarter" idx="79" hasCustomPrompt="1"/>
          </p:nvPr>
        </p:nvSpPr>
        <p:spPr>
          <a:xfrm>
            <a:off x="4682936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6" name="Text Placeholder 9"/>
          <p:cNvSpPr>
            <a:spLocks noGrp="1"/>
          </p:cNvSpPr>
          <p:nvPr>
            <p:ph type="body" sz="quarter" idx="80" hasCustomPrompt="1"/>
          </p:nvPr>
        </p:nvSpPr>
        <p:spPr>
          <a:xfrm>
            <a:off x="6062651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7" name="Text Placeholder 9"/>
          <p:cNvSpPr>
            <a:spLocks noGrp="1"/>
          </p:cNvSpPr>
          <p:nvPr>
            <p:ph type="body" sz="quarter" idx="81" hasCustomPrompt="1"/>
          </p:nvPr>
        </p:nvSpPr>
        <p:spPr>
          <a:xfrm>
            <a:off x="7443355" y="4343400"/>
            <a:ext cx="1266092" cy="1749316"/>
          </a:xfrm>
          <a:prstGeom prst="rect">
            <a:avLst/>
          </a:prstGeom>
        </p:spPr>
        <p:txBody>
          <a:bodyPr lIns="0" tIns="0" rIns="0" bIns="0"/>
          <a:lstStyle>
            <a:lvl1pPr marL="233363" marR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</a:defRPr>
            </a:lvl1pPr>
            <a:lvl2pPr marL="347663" indent="-174625">
              <a:defRPr sz="1200">
                <a:solidFill>
                  <a:srgbClr val="000000"/>
                </a:solidFill>
              </a:defRPr>
            </a:lvl2pPr>
            <a:lvl3pPr marL="509588" indent="-161925">
              <a:defRPr sz="1200">
                <a:solidFill>
                  <a:srgbClr val="000000"/>
                </a:solidFill>
              </a:defRPr>
            </a:lvl3pPr>
            <a:lvl4pPr marL="682625" indent="-173038">
              <a:defRPr sz="1200">
                <a:solidFill>
                  <a:srgbClr val="000000"/>
                </a:solidFill>
              </a:defRPr>
            </a:lvl4pPr>
          </a:lstStyle>
          <a:p>
            <a:pPr marL="233363" marR="0" lvl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Objectives of the day</a:t>
            </a:r>
          </a:p>
        </p:txBody>
      </p:sp>
      <p:sp>
        <p:nvSpPr>
          <p:cNvPr id="108" name="Text Placeholder 81"/>
          <p:cNvSpPr>
            <a:spLocks noGrp="1"/>
          </p:cNvSpPr>
          <p:nvPr>
            <p:ph type="body" sz="quarter" idx="82" hasCustomPrompt="1"/>
          </p:nvPr>
        </p:nvSpPr>
        <p:spPr>
          <a:xfrm>
            <a:off x="186434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9" name="Text Placeholder 81"/>
          <p:cNvSpPr>
            <a:spLocks noGrp="1"/>
          </p:cNvSpPr>
          <p:nvPr>
            <p:ph type="body" sz="quarter" idx="83" hasCustomPrompt="1"/>
          </p:nvPr>
        </p:nvSpPr>
        <p:spPr>
          <a:xfrm>
            <a:off x="3235576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0" name="Text Placeholder 81"/>
          <p:cNvSpPr>
            <a:spLocks noGrp="1"/>
          </p:cNvSpPr>
          <p:nvPr>
            <p:ph type="body" sz="quarter" idx="84" hasCustomPrompt="1"/>
          </p:nvPr>
        </p:nvSpPr>
        <p:spPr>
          <a:xfrm>
            <a:off x="4622547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1" name="Text Placeholder 81"/>
          <p:cNvSpPr>
            <a:spLocks noGrp="1"/>
          </p:cNvSpPr>
          <p:nvPr>
            <p:ph type="body" sz="quarter" idx="85" hasCustomPrompt="1"/>
          </p:nvPr>
        </p:nvSpPr>
        <p:spPr>
          <a:xfrm>
            <a:off x="5997009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2" name="Text Placeholder 81"/>
          <p:cNvSpPr>
            <a:spLocks noGrp="1"/>
          </p:cNvSpPr>
          <p:nvPr>
            <p:ph type="body" sz="quarter" idx="86" hasCustomPrompt="1"/>
          </p:nvPr>
        </p:nvSpPr>
        <p:spPr>
          <a:xfrm>
            <a:off x="7370850" y="3969208"/>
            <a:ext cx="337625" cy="329184"/>
          </a:xfrm>
          <a:prstGeom prst="rect">
            <a:avLst/>
          </a:prstGeom>
          <a:solidFill>
            <a:srgbClr val="009147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549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45865995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Ethiopian_ATA_Icon_RGB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7" y="2743237"/>
            <a:ext cx="1603331" cy="134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3" y="2843454"/>
            <a:ext cx="602794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3000" kern="120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900" b="1" dirty="0" smtClean="0">
                <a:solidFill>
                  <a:srgbClr val="F8A808"/>
                </a:solidFill>
              </a:rPr>
              <a:t>Innovations to help our country grow</a:t>
            </a:r>
            <a:endParaRPr lang="en-US" sz="2900" b="1" dirty="0">
              <a:solidFill>
                <a:srgbClr val="F8A808"/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214732"/>
            <a:ext cx="8439150" cy="4572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400" b="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First Name Last Name | Designation | Ethiopian Agricultural Transformation Agency (ATA) </a:t>
            </a:r>
            <a:br>
              <a:rPr lang="en-US" dirty="0" smtClean="0"/>
            </a:br>
            <a:r>
              <a:rPr lang="en-US" dirty="0" err="1" smtClean="0"/>
              <a:t>Ph</a:t>
            </a:r>
            <a:r>
              <a:rPr lang="en-US" dirty="0" smtClean="0"/>
              <a:t>: +251 – 12 345 6789 | E-mail: firstname.lastname@ata.gov.et | www.ata.gov.et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5732" y="5867400"/>
            <a:ext cx="8439150" cy="3048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600" b="1" baseline="0">
                <a:solidFill>
                  <a:srgbClr val="009147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Contact information:</a:t>
            </a:r>
          </a:p>
        </p:txBody>
      </p:sp>
    </p:spTree>
    <p:extLst>
      <p:ext uri="{BB962C8B-B14F-4D97-AF65-F5344CB8AC3E}">
        <p14:creationId xmlns:p14="http://schemas.microsoft.com/office/powerpoint/2010/main" val="355039041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0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 userDrawn="1"/>
        </p:nvGrpSpPr>
        <p:grpSpPr>
          <a:xfrm>
            <a:off x="0" y="921026"/>
            <a:ext cx="9144000" cy="1504950"/>
            <a:chOff x="0" y="0"/>
            <a:chExt cx="10687050" cy="158115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10687050" cy="21907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 userDrawn="1"/>
          </p:nvGrpSpPr>
          <p:grpSpPr>
            <a:xfrm>
              <a:off x="0" y="0"/>
              <a:ext cx="10687050" cy="1371600"/>
              <a:chOff x="0" y="0"/>
              <a:chExt cx="10687050" cy="1371600"/>
            </a:xfrm>
          </p:grpSpPr>
          <p:pic>
            <p:nvPicPr>
              <p:cNvPr id="10" name="Picture 9" descr="iStock_6506994_EATA Ripe Millet Heads.jp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2475" y="0"/>
                <a:ext cx="1343025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bfe53957-fde8-4e44-adc4-9b20dd80070e" descr="99235B54-624B-4042-AECB-93AB95541C39@gateway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686300" cy="1362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5fc6b520-ed5f-4510-9c27-e2fb80d7fd71" descr="57DD77F1-C9B4-41B6-B06C-BC579397E1D6@gateway"/>
              <p:cNvPicPr>
                <a:picLocks noChangeAspect="1"/>
              </p:cNvPicPr>
              <p:nvPr userDrawn="1"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852"/>
              <a:stretch/>
            </p:blipFill>
            <p:spPr bwMode="auto">
              <a:xfrm>
                <a:off x="5905500" y="0"/>
                <a:ext cx="1209675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Picture 12" descr="C:\Users\khalidb\Documents\Ethiopia - Implementation\Communication\iStock_000009335663Large_chickens.jp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5175" y="0"/>
                <a:ext cx="1219200" cy="1362075"/>
              </a:xfrm>
              <a:prstGeom prst="rect">
                <a:avLst/>
              </a:prstGeom>
              <a:noFill/>
            </p:spPr>
          </p:pic>
          <p:pic>
            <p:nvPicPr>
              <p:cNvPr id="14" name="Picture 13" descr="C:\Users\khalidb\Documents\Ethiopia - Implementation\Communication\iStock_000014924572Large hand w beans.jpg"/>
              <p:cNvPicPr>
                <a:picLocks noChangeAspect="1"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3575" y="0"/>
                <a:ext cx="1133475" cy="1362075"/>
              </a:xfrm>
              <a:prstGeom prst="rect">
                <a:avLst/>
              </a:prstGeom>
              <a:noFill/>
            </p:spPr>
          </p:pic>
          <p:pic>
            <p:nvPicPr>
              <p:cNvPr id="15" name="Picture 14" descr="iStock_15373014EATA ChickPea.jpg"/>
              <p:cNvPicPr>
                <a:picLocks noChangeAspect="1"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375" y="0"/>
                <a:ext cx="1219200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6" name="Picture 2" descr="C:\Users\kwilliams\Desktop\ATA\Logos\amharic logo\Ethiopian_ATA_Full_Logo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12390" r="8189" b="20727"/>
          <a:stretch/>
        </p:blipFill>
        <p:spPr bwMode="auto">
          <a:xfrm>
            <a:off x="5810283" y="5486400"/>
            <a:ext cx="2986422" cy="1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7555" y="4267200"/>
            <a:ext cx="8439150" cy="967684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>
                <a:solidFill>
                  <a:srgbClr val="009147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subtitle</a:t>
            </a:r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43559" y="2583343"/>
            <a:ext cx="8453161" cy="11274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600" b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357572" y="6169302"/>
            <a:ext cx="4402561" cy="38389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en-US" sz="2000" b="1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write the date (Month Date, Year)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7294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34867963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4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2"/>
            <a:ext cx="8440615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“Objectives of the presentation”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lang="en-US" sz="22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#1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#2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#3</a:t>
            </a:r>
            <a:endParaRPr lang="en-US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 marL="342900" indent="-342900">
              <a:buFont typeface="Arial" pitchFamily="34" charset="0"/>
              <a:buChar char="•"/>
              <a:defRPr sz="2200" b="0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objective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74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0355297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60" y="286420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“Executive Summary” slide title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33051" y="1219200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first summary insight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5" hasCustomPrompt="1"/>
          </p:nvPr>
        </p:nvSpPr>
        <p:spPr>
          <a:xfrm>
            <a:off x="346281" y="1239296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0" hasCustomPrompt="1"/>
          </p:nvPr>
        </p:nvSpPr>
        <p:spPr>
          <a:xfrm>
            <a:off x="357560" y="695892"/>
            <a:ext cx="8440615" cy="399381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200" b="0" i="1" baseline="0">
                <a:solidFill>
                  <a:srgbClr val="009147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subtitle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21" hasCustomPrompt="1"/>
          </p:nvPr>
        </p:nvSpPr>
        <p:spPr>
          <a:xfrm>
            <a:off x="633051" y="1534048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22" hasCustomPrompt="1"/>
          </p:nvPr>
        </p:nvSpPr>
        <p:spPr>
          <a:xfrm>
            <a:off x="633051" y="28755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second summary insight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23" hasCustomPrompt="1"/>
          </p:nvPr>
        </p:nvSpPr>
        <p:spPr>
          <a:xfrm>
            <a:off x="346281" y="28956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24" hasCustomPrompt="1"/>
          </p:nvPr>
        </p:nvSpPr>
        <p:spPr>
          <a:xfrm>
            <a:off x="633051" y="31903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  <p:sp>
        <p:nvSpPr>
          <p:cNvPr id="35" name="Text Placeholder 13"/>
          <p:cNvSpPr>
            <a:spLocks noGrp="1"/>
          </p:cNvSpPr>
          <p:nvPr>
            <p:ph type="body" sz="quarter" idx="125" hasCustomPrompt="1"/>
          </p:nvPr>
        </p:nvSpPr>
        <p:spPr>
          <a:xfrm>
            <a:off x="633051" y="4551904"/>
            <a:ext cx="8159262" cy="304800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400" b="1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write the third summary insight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6" hasCustomPrompt="1"/>
          </p:nvPr>
        </p:nvSpPr>
        <p:spPr>
          <a:xfrm>
            <a:off x="346281" y="4572000"/>
            <a:ext cx="211015" cy="228600"/>
          </a:xfrm>
          <a:prstGeom prst="ellipse">
            <a:avLst/>
          </a:prstGeom>
          <a:solidFill>
            <a:srgbClr val="00863D"/>
          </a:solidFill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27" hasCustomPrompt="1"/>
          </p:nvPr>
        </p:nvSpPr>
        <p:spPr>
          <a:xfrm>
            <a:off x="633051" y="4866752"/>
            <a:ext cx="8159262" cy="1209152"/>
          </a:xfrm>
          <a:prstGeom prst="roundRect">
            <a:avLst>
              <a:gd name="adj" fmla="val 0"/>
            </a:avLst>
          </a:prstGeom>
        </p:spPr>
        <p:txBody>
          <a:bodyPr lIns="82058" tIns="41029" rIns="82058" bIns="41029" anchor="t"/>
          <a:lstStyle>
            <a:lvl1pPr marL="280988" indent="-171450"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lang="en-US" sz="1400" b="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first supporting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01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27825962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1693" y="1447800"/>
            <a:ext cx="8440615" cy="539496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#1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346377" y="260511"/>
            <a:ext cx="8440615" cy="827567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>
              <a:buNone/>
              <a:defRPr lang="en-US" sz="2400" b="1" baseline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defRPr>
            </a:lvl1pPr>
            <a:lvl2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2pPr>
            <a:lvl3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3pPr>
            <a:lvl4pPr>
              <a:defRPr lang="en-US" sz="1600" dirty="0" smtClean="0">
                <a:solidFill>
                  <a:srgbClr val="000000"/>
                </a:solidFill>
                <a:ea typeface="ＭＳ Ｐゴシック" charset="0"/>
              </a:defRPr>
            </a:lvl4pPr>
            <a:lvl5pPr>
              <a:defRPr lang="en-US" sz="1600" dirty="0">
                <a:solidFill>
                  <a:srgbClr val="000000"/>
                </a:solidFill>
                <a:ea typeface="ＭＳ Ｐゴシック" charset="0"/>
              </a:defRPr>
            </a:lvl5pPr>
          </a:lstStyle>
          <a:p>
            <a:pPr marL="0" marR="0" lvl="0" indent="0" defTabSz="911043" fontAlgn="base">
              <a:lnSpc>
                <a:spcPct val="100000"/>
              </a:lnSpc>
              <a:spcAft>
                <a:spcPct val="0"/>
              </a:spcAft>
              <a:buClrTx/>
              <a:buSzTx/>
              <a:tabLst/>
            </a:pPr>
            <a:r>
              <a:rPr lang="en-US" dirty="0" smtClean="0"/>
              <a:t>Click to write the “Agenda/Contents” slide title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51693" y="21887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#2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51693" y="29296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#3</a:t>
            </a:r>
            <a:endParaRPr lang="en-US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351693" y="36705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#4</a:t>
            </a:r>
            <a:endParaRPr lang="en-US" dirty="0"/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51693" y="4411400"/>
            <a:ext cx="8440615" cy="539496"/>
          </a:xfrm>
          <a:prstGeom prst="rect">
            <a:avLst/>
          </a:prstGeom>
        </p:spPr>
        <p:txBody>
          <a:bodyPr lIns="82058" tIns="41029" rIns="82058" bIns="41029" anchor="ctr"/>
          <a:lstStyle>
            <a:lvl1pPr>
              <a:buNone/>
              <a:defRPr sz="2200" b="1" baseline="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agenda item #5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30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0336633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martArt Placeholder 18"/>
          <p:cNvSpPr>
            <a:spLocks noGrp="1"/>
          </p:cNvSpPr>
          <p:nvPr>
            <p:ph type="dgm" sz="quarter" idx="20" hasCustomPrompt="1"/>
          </p:nvPr>
        </p:nvSpPr>
        <p:spPr>
          <a:xfrm>
            <a:off x="0" y="2881426"/>
            <a:ext cx="9144000" cy="1084553"/>
          </a:xfrm>
          <a:prstGeom prst="roundRect">
            <a:avLst>
              <a:gd name="adj" fmla="val 0"/>
            </a:avLst>
          </a:prstGeom>
          <a:solidFill>
            <a:srgbClr val="009147"/>
          </a:solidFill>
          <a:ln>
            <a:solidFill>
              <a:srgbClr val="009147"/>
            </a:solidFill>
          </a:ln>
        </p:spPr>
        <p:txBody>
          <a:bodyPr lIns="82058" tIns="41029" rIns="82058" bIns="41029"/>
          <a:lstStyle>
            <a:lvl1pPr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56193" y="3188252"/>
            <a:ext cx="8440615" cy="457200"/>
          </a:xfrm>
          <a:prstGeom prst="roundRect">
            <a:avLst>
              <a:gd name="adj" fmla="val 0"/>
            </a:avLst>
          </a:prstGeom>
          <a:noFill/>
        </p:spPr>
        <p:txBody>
          <a:bodyPr lIns="0" tIns="0" rIns="0" bIns="0" anchor="ctr"/>
          <a:lstStyle>
            <a:lvl1pPr>
              <a:buNone/>
              <a:defRPr sz="36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write the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980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96769971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3"/>
          <p:cNvSpPr>
            <a:spLocks noGrp="1"/>
          </p:cNvSpPr>
          <p:nvPr>
            <p:ph sz="quarter" idx="15"/>
          </p:nvPr>
        </p:nvSpPr>
        <p:spPr>
          <a:xfrm>
            <a:off x="357555" y="1307507"/>
            <a:ext cx="8439150" cy="472115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14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take 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95543361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6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3"/>
          <p:cNvSpPr>
            <a:spLocks noGrp="1"/>
          </p:cNvSpPr>
          <p:nvPr>
            <p:ph sz="quarter" idx="15"/>
          </p:nvPr>
        </p:nvSpPr>
        <p:spPr>
          <a:xfrm>
            <a:off x="357562" y="1307517"/>
            <a:ext cx="8434755" cy="395560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400"/>
            </a:lvl1pPr>
            <a:lvl2pPr>
              <a:spcBef>
                <a:spcPts val="0"/>
              </a:spcBef>
              <a:spcAft>
                <a:spcPts val="900"/>
              </a:spcAft>
              <a:defRPr sz="1400"/>
            </a:lvl2pPr>
            <a:lvl3pPr>
              <a:spcBef>
                <a:spcPts val="0"/>
              </a:spcBef>
              <a:spcAft>
                <a:spcPts val="900"/>
              </a:spcAft>
              <a:defRPr sz="1400"/>
            </a:lvl3pPr>
            <a:lvl4pPr>
              <a:spcBef>
                <a:spcPts val="0"/>
              </a:spcBef>
              <a:spcAft>
                <a:spcPts val="900"/>
              </a:spcAft>
              <a:defRPr sz="1400"/>
            </a:lvl4pPr>
            <a:lvl5pPr>
              <a:spcBef>
                <a:spcPts val="0"/>
              </a:spcBef>
              <a:spcAft>
                <a:spcPts val="900"/>
              </a:spcAft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952638" y="5530712"/>
            <a:ext cx="7252434" cy="56153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tx1"/>
                </a:solidFill>
              </a:defRPr>
            </a:lvl1pPr>
            <a:lvl2pPr>
              <a:defRPr sz="1200">
                <a:solidFill>
                  <a:srgbClr val="000000"/>
                </a:solidFill>
              </a:defRPr>
            </a:lvl2pPr>
            <a:lvl3pPr>
              <a:defRPr sz="1200">
                <a:solidFill>
                  <a:srgbClr val="000000"/>
                </a:solidFill>
              </a:defRPr>
            </a:lvl3pPr>
            <a:lvl4pPr>
              <a:defRPr sz="1200">
                <a:solidFill>
                  <a:srgbClr val="000000"/>
                </a:solidFill>
              </a:defRPr>
            </a:lvl4pPr>
            <a:lvl5pPr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takeaway/transition. DO NOT SIMPLY RESTATE TITLE OR SUBTITLE. </a:t>
            </a:r>
            <a:br>
              <a:rPr lang="en-US" dirty="0" smtClean="0"/>
            </a:br>
            <a:r>
              <a:rPr lang="en-US" dirty="0" smtClean="0"/>
              <a:t>Box should rest just above the box containing notes and sources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41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a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96070328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9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55" y="286422"/>
            <a:ext cx="8439150" cy="755579"/>
          </a:xfrm>
          <a:prstGeom prst="rect">
            <a:avLst/>
          </a:prstGeom>
        </p:spPr>
        <p:txBody>
          <a:bodyPr lIns="0" tIns="0" rIns="0" bIns="0" anchor="ctr"/>
          <a:lstStyle>
            <a:lvl1pPr marL="0" marR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marL="0" marR="0" lvl="0" indent="0" algn="l" defTabSz="91104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slide heading which should be of 24 font size and shouldn’t be longer than two lines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367369" y="1890584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Master Graph title</a:t>
            </a:r>
          </a:p>
        </p:txBody>
      </p:sp>
      <p:sp>
        <p:nvSpPr>
          <p:cNvPr id="10" name="SmartArt Placeholder 12"/>
          <p:cNvSpPr>
            <a:spLocks noGrp="1"/>
          </p:cNvSpPr>
          <p:nvPr>
            <p:ph type="dgm" sz="quarter" idx="20" hasCustomPrompt="1"/>
          </p:nvPr>
        </p:nvSpPr>
        <p:spPr>
          <a:xfrm rot="5400000">
            <a:off x="2812393" y="3911597"/>
            <a:ext cx="3577155" cy="332734"/>
          </a:xfrm>
          <a:prstGeom prst="triangle">
            <a:avLst>
              <a:gd name="adj" fmla="val 50232"/>
            </a:avLst>
          </a:prstGeom>
          <a:solidFill>
            <a:srgbClr val="009147"/>
          </a:solidFill>
        </p:spPr>
        <p:txBody>
          <a:bodyPr lIns="82058" tIns="41029" rIns="82058" bIns="41029"/>
          <a:lstStyle>
            <a:lvl1pPr marL="0" indent="0">
              <a:buNone/>
              <a:defRPr lang="en-US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367369" y="2104406"/>
            <a:ext cx="3840480" cy="2017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insert the graph units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4892305" y="1932260"/>
            <a:ext cx="3904413" cy="4163745"/>
          </a:xfrm>
          <a:prstGeom prst="rect">
            <a:avLst/>
          </a:prstGeom>
        </p:spPr>
        <p:txBody>
          <a:bodyPr lIns="0" tIns="0" rIns="0" bIns="0"/>
          <a:lstStyle>
            <a:lvl1pPr marL="236538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1pPr>
            <a:lvl2pPr marL="401638" indent="-1746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2pPr>
            <a:lvl3pPr marL="509588" indent="-161925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3pPr>
            <a:lvl4pPr marL="682625" indent="-173038">
              <a:spcBef>
                <a:spcPts val="0"/>
              </a:spcBef>
              <a:spcAft>
                <a:spcPts val="900"/>
              </a:spcAft>
              <a:defRPr sz="1400"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5" hasCustomPrompt="1"/>
          </p:nvPr>
        </p:nvSpPr>
        <p:spPr>
          <a:xfrm>
            <a:off x="346978" y="1295429"/>
            <a:ext cx="3891124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600" b="1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38" hasCustomPrompt="1"/>
          </p:nvPr>
        </p:nvSpPr>
        <p:spPr>
          <a:xfrm>
            <a:off x="4877904" y="1295429"/>
            <a:ext cx="3889225" cy="5386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indent="0" algn="ctr">
              <a:buNone/>
              <a:defRPr lang="en-US" sz="1600" b="1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write the </a:t>
            </a:r>
            <a:br>
              <a:rPr lang="en-US" dirty="0" smtClean="0"/>
            </a:br>
            <a:r>
              <a:rPr lang="en-US" dirty="0" smtClean="0"/>
              <a:t>header text</a:t>
            </a:r>
            <a:endParaRPr lang="en-US" dirty="0"/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357555" y="6135017"/>
            <a:ext cx="8439150" cy="51036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00" baseline="0">
                <a:solidFill>
                  <a:srgbClr val="000000"/>
                </a:solidFill>
              </a:defRPr>
            </a:lvl1pPr>
            <a:lvl2pPr marL="457109" indent="0">
              <a:buNone/>
              <a:defRPr>
                <a:solidFill>
                  <a:srgbClr val="000000"/>
                </a:solidFill>
              </a:defRPr>
            </a:lvl2pPr>
            <a:lvl3pPr marL="914217" indent="0">
              <a:buNone/>
              <a:defRPr>
                <a:solidFill>
                  <a:srgbClr val="000000"/>
                </a:solidFill>
              </a:defRPr>
            </a:lvl3pPr>
            <a:lvl4pPr marL="1371326" indent="0">
              <a:buNone/>
              <a:defRPr>
                <a:solidFill>
                  <a:srgbClr val="000000"/>
                </a:solidFill>
              </a:defRPr>
            </a:lvl4pPr>
            <a:lvl5pPr marL="182843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NOTE: (1) Click this box to write the notes and sources; (2) All notes and sources should follow the format of this note; and (3 ) The text in this box should be bottom aligned and should be of Calibri 10 font size</a:t>
            </a:r>
            <a:br>
              <a:rPr lang="en-US" dirty="0" smtClean="0"/>
            </a:br>
            <a:r>
              <a:rPr lang="en-US" dirty="0" smtClean="0"/>
              <a:t>SOURCE: “Report name”, Corresponding author/organization, Year; “Report name 2”, Corresponding author, Year; and 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447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slideLayout" Target="../slideLayouts/slideLayout153.xml"/><Relationship Id="rId18" Type="http://schemas.openxmlformats.org/officeDocument/2006/relationships/slideLayout" Target="../slideLayouts/slideLayout158.xml"/><Relationship Id="rId26" Type="http://schemas.openxmlformats.org/officeDocument/2006/relationships/tags" Target="../tags/tag88.xml"/><Relationship Id="rId3" Type="http://schemas.openxmlformats.org/officeDocument/2006/relationships/slideLayout" Target="../slideLayouts/slideLayout143.xml"/><Relationship Id="rId21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47.xml"/><Relationship Id="rId12" Type="http://schemas.openxmlformats.org/officeDocument/2006/relationships/slideLayout" Target="../slideLayouts/slideLayout152.xml"/><Relationship Id="rId17" Type="http://schemas.openxmlformats.org/officeDocument/2006/relationships/slideLayout" Target="../slideLayouts/slideLayout157.xml"/><Relationship Id="rId25" Type="http://schemas.openxmlformats.org/officeDocument/2006/relationships/vmlDrawing" Target="../drawings/vmlDrawing83.vml"/><Relationship Id="rId2" Type="http://schemas.openxmlformats.org/officeDocument/2006/relationships/slideLayout" Target="../slideLayouts/slideLayout142.xml"/><Relationship Id="rId16" Type="http://schemas.openxmlformats.org/officeDocument/2006/relationships/slideLayout" Target="../slideLayouts/slideLayout156.xml"/><Relationship Id="rId20" Type="http://schemas.openxmlformats.org/officeDocument/2006/relationships/slideLayout" Target="../slideLayouts/slideLayout16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24" Type="http://schemas.openxmlformats.org/officeDocument/2006/relationships/theme" Target="../theme/theme10.xml"/><Relationship Id="rId5" Type="http://schemas.openxmlformats.org/officeDocument/2006/relationships/slideLayout" Target="../slideLayouts/slideLayout145.xml"/><Relationship Id="rId15" Type="http://schemas.openxmlformats.org/officeDocument/2006/relationships/slideLayout" Target="../slideLayouts/slideLayout155.xml"/><Relationship Id="rId23" Type="http://schemas.openxmlformats.org/officeDocument/2006/relationships/slideLayout" Target="../slideLayouts/slideLayout16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50.xml"/><Relationship Id="rId19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slideLayout" Target="../slideLayouts/slideLayout154.xml"/><Relationship Id="rId22" Type="http://schemas.openxmlformats.org/officeDocument/2006/relationships/slideLayout" Target="../slideLayouts/slideLayout162.xml"/><Relationship Id="rId27" Type="http://schemas.openxmlformats.org/officeDocument/2006/relationships/oleObject" Target="../embeddings/oleObject83.bin"/><Relationship Id="rId30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slideLayout" Target="../slideLayouts/slideLayout176.xml"/><Relationship Id="rId18" Type="http://schemas.openxmlformats.org/officeDocument/2006/relationships/slideLayout" Target="../slideLayouts/slideLayout181.xml"/><Relationship Id="rId26" Type="http://schemas.openxmlformats.org/officeDocument/2006/relationships/vmlDrawing" Target="../drawings/vmlDrawing96.vml"/><Relationship Id="rId3" Type="http://schemas.openxmlformats.org/officeDocument/2006/relationships/slideLayout" Target="../slideLayouts/slideLayout166.xml"/><Relationship Id="rId21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slideLayout" Target="../slideLayouts/slideLayout180.xml"/><Relationship Id="rId25" Type="http://schemas.openxmlformats.org/officeDocument/2006/relationships/theme" Target="../theme/theme11.xml"/><Relationship Id="rId2" Type="http://schemas.openxmlformats.org/officeDocument/2006/relationships/slideLayout" Target="../slideLayouts/slideLayout165.xml"/><Relationship Id="rId16" Type="http://schemas.openxmlformats.org/officeDocument/2006/relationships/slideLayout" Target="../slideLayouts/slideLayout179.xml"/><Relationship Id="rId20" Type="http://schemas.openxmlformats.org/officeDocument/2006/relationships/slideLayout" Target="../slideLayouts/slideLayout183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24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68.xml"/><Relationship Id="rId15" Type="http://schemas.openxmlformats.org/officeDocument/2006/relationships/slideLayout" Target="../slideLayouts/slideLayout178.xml"/><Relationship Id="rId23" Type="http://schemas.openxmlformats.org/officeDocument/2006/relationships/slideLayout" Target="../slideLayouts/slideLayout186.xml"/><Relationship Id="rId28" Type="http://schemas.openxmlformats.org/officeDocument/2006/relationships/oleObject" Target="../embeddings/oleObject96.bin"/><Relationship Id="rId10" Type="http://schemas.openxmlformats.org/officeDocument/2006/relationships/slideLayout" Target="../slideLayouts/slideLayout173.xml"/><Relationship Id="rId19" Type="http://schemas.openxmlformats.org/officeDocument/2006/relationships/slideLayout" Target="../slideLayouts/slideLayout182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slideLayout" Target="../slideLayouts/slideLayout177.xml"/><Relationship Id="rId22" Type="http://schemas.openxmlformats.org/officeDocument/2006/relationships/slideLayout" Target="../slideLayouts/slideLayout185.xml"/><Relationship Id="rId27" Type="http://schemas.openxmlformats.org/officeDocument/2006/relationships/tags" Target="../tags/tag102.xml"/><Relationship Id="rId30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slideLayout" Target="../slideLayouts/slideLayout200.xml"/><Relationship Id="rId18" Type="http://schemas.openxmlformats.org/officeDocument/2006/relationships/slideLayout" Target="../slideLayouts/slideLayout205.xml"/><Relationship Id="rId26" Type="http://schemas.openxmlformats.org/officeDocument/2006/relationships/vmlDrawing" Target="../drawings/vmlDrawing110.vml"/><Relationship Id="rId3" Type="http://schemas.openxmlformats.org/officeDocument/2006/relationships/slideLayout" Target="../slideLayouts/slideLayout190.xml"/><Relationship Id="rId21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194.xml"/><Relationship Id="rId12" Type="http://schemas.openxmlformats.org/officeDocument/2006/relationships/slideLayout" Target="../slideLayouts/slideLayout199.xml"/><Relationship Id="rId17" Type="http://schemas.openxmlformats.org/officeDocument/2006/relationships/slideLayout" Target="../slideLayouts/slideLayout204.xml"/><Relationship Id="rId25" Type="http://schemas.openxmlformats.org/officeDocument/2006/relationships/theme" Target="../theme/theme12.xml"/><Relationship Id="rId2" Type="http://schemas.openxmlformats.org/officeDocument/2006/relationships/slideLayout" Target="../slideLayouts/slideLayout189.xml"/><Relationship Id="rId16" Type="http://schemas.openxmlformats.org/officeDocument/2006/relationships/slideLayout" Target="../slideLayouts/slideLayout203.xml"/><Relationship Id="rId20" Type="http://schemas.openxmlformats.org/officeDocument/2006/relationships/slideLayout" Target="../slideLayouts/slideLayout207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24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192.xml"/><Relationship Id="rId15" Type="http://schemas.openxmlformats.org/officeDocument/2006/relationships/slideLayout" Target="../slideLayouts/slideLayout202.xml"/><Relationship Id="rId23" Type="http://schemas.openxmlformats.org/officeDocument/2006/relationships/slideLayout" Target="../slideLayouts/slideLayout210.xml"/><Relationship Id="rId28" Type="http://schemas.openxmlformats.org/officeDocument/2006/relationships/oleObject" Target="../embeddings/oleObject110.bin"/><Relationship Id="rId10" Type="http://schemas.openxmlformats.org/officeDocument/2006/relationships/slideLayout" Target="../slideLayouts/slideLayout197.xml"/><Relationship Id="rId19" Type="http://schemas.openxmlformats.org/officeDocument/2006/relationships/slideLayout" Target="../slideLayouts/slideLayout206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slideLayout" Target="../slideLayouts/slideLayout201.xml"/><Relationship Id="rId22" Type="http://schemas.openxmlformats.org/officeDocument/2006/relationships/slideLayout" Target="../slideLayouts/slideLayout209.xml"/><Relationship Id="rId27" Type="http://schemas.openxmlformats.org/officeDocument/2006/relationships/tags" Target="../tags/tag117.xml"/><Relationship Id="rId30" Type="http://schemas.openxmlformats.org/officeDocument/2006/relationships/image" Target="../media/image2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9.xml"/><Relationship Id="rId13" Type="http://schemas.openxmlformats.org/officeDocument/2006/relationships/slideLayout" Target="../slideLayouts/slideLayout224.xml"/><Relationship Id="rId18" Type="http://schemas.openxmlformats.org/officeDocument/2006/relationships/slideLayout" Target="../slideLayouts/slideLayout229.xml"/><Relationship Id="rId26" Type="http://schemas.openxmlformats.org/officeDocument/2006/relationships/vmlDrawing" Target="../drawings/vmlDrawing124.vml"/><Relationship Id="rId3" Type="http://schemas.openxmlformats.org/officeDocument/2006/relationships/slideLayout" Target="../slideLayouts/slideLayout214.xml"/><Relationship Id="rId21" Type="http://schemas.openxmlformats.org/officeDocument/2006/relationships/slideLayout" Target="../slideLayouts/slideLayout232.xml"/><Relationship Id="rId7" Type="http://schemas.openxmlformats.org/officeDocument/2006/relationships/slideLayout" Target="../slideLayouts/slideLayout218.xml"/><Relationship Id="rId12" Type="http://schemas.openxmlformats.org/officeDocument/2006/relationships/slideLayout" Target="../slideLayouts/slideLayout223.xml"/><Relationship Id="rId17" Type="http://schemas.openxmlformats.org/officeDocument/2006/relationships/slideLayout" Target="../slideLayouts/slideLayout228.xml"/><Relationship Id="rId25" Type="http://schemas.openxmlformats.org/officeDocument/2006/relationships/theme" Target="../theme/theme13.xml"/><Relationship Id="rId2" Type="http://schemas.openxmlformats.org/officeDocument/2006/relationships/slideLayout" Target="../slideLayouts/slideLayout213.xml"/><Relationship Id="rId16" Type="http://schemas.openxmlformats.org/officeDocument/2006/relationships/slideLayout" Target="../slideLayouts/slideLayout227.xml"/><Relationship Id="rId20" Type="http://schemas.openxmlformats.org/officeDocument/2006/relationships/slideLayout" Target="../slideLayouts/slideLayout231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212.xml"/><Relationship Id="rId6" Type="http://schemas.openxmlformats.org/officeDocument/2006/relationships/slideLayout" Target="../slideLayouts/slideLayout217.xml"/><Relationship Id="rId11" Type="http://schemas.openxmlformats.org/officeDocument/2006/relationships/slideLayout" Target="../slideLayouts/slideLayout222.xml"/><Relationship Id="rId2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16.xml"/><Relationship Id="rId15" Type="http://schemas.openxmlformats.org/officeDocument/2006/relationships/slideLayout" Target="../slideLayouts/slideLayout226.xml"/><Relationship Id="rId23" Type="http://schemas.openxmlformats.org/officeDocument/2006/relationships/slideLayout" Target="../slideLayouts/slideLayout234.xml"/><Relationship Id="rId28" Type="http://schemas.openxmlformats.org/officeDocument/2006/relationships/oleObject" Target="../embeddings/oleObject124.bin"/><Relationship Id="rId10" Type="http://schemas.openxmlformats.org/officeDocument/2006/relationships/slideLayout" Target="../slideLayouts/slideLayout221.xml"/><Relationship Id="rId19" Type="http://schemas.openxmlformats.org/officeDocument/2006/relationships/slideLayout" Target="../slideLayouts/slideLayout230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215.xml"/><Relationship Id="rId9" Type="http://schemas.openxmlformats.org/officeDocument/2006/relationships/slideLayout" Target="../slideLayouts/slideLayout220.xml"/><Relationship Id="rId14" Type="http://schemas.openxmlformats.org/officeDocument/2006/relationships/slideLayout" Target="../slideLayouts/slideLayout225.xml"/><Relationship Id="rId22" Type="http://schemas.openxmlformats.org/officeDocument/2006/relationships/slideLayout" Target="../slideLayouts/slideLayout233.xml"/><Relationship Id="rId27" Type="http://schemas.openxmlformats.org/officeDocument/2006/relationships/tags" Target="../tags/tag132.xml"/><Relationship Id="rId30" Type="http://schemas.openxmlformats.org/officeDocument/2006/relationships/image" Target="../media/image2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13" Type="http://schemas.openxmlformats.org/officeDocument/2006/relationships/slideLayout" Target="../slideLayouts/slideLayout248.xml"/><Relationship Id="rId18" Type="http://schemas.openxmlformats.org/officeDocument/2006/relationships/slideLayout" Target="../slideLayouts/slideLayout253.xml"/><Relationship Id="rId26" Type="http://schemas.openxmlformats.org/officeDocument/2006/relationships/tags" Target="../tags/tag147.xml"/><Relationship Id="rId3" Type="http://schemas.openxmlformats.org/officeDocument/2006/relationships/slideLayout" Target="../slideLayouts/slideLayout238.xml"/><Relationship Id="rId21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42.xml"/><Relationship Id="rId12" Type="http://schemas.openxmlformats.org/officeDocument/2006/relationships/slideLayout" Target="../slideLayouts/slideLayout247.xml"/><Relationship Id="rId17" Type="http://schemas.openxmlformats.org/officeDocument/2006/relationships/slideLayout" Target="../slideLayouts/slideLayout252.xml"/><Relationship Id="rId25" Type="http://schemas.openxmlformats.org/officeDocument/2006/relationships/vmlDrawing" Target="../drawings/vmlDrawing138.vml"/><Relationship Id="rId2" Type="http://schemas.openxmlformats.org/officeDocument/2006/relationships/slideLayout" Target="../slideLayouts/slideLayout237.xml"/><Relationship Id="rId16" Type="http://schemas.openxmlformats.org/officeDocument/2006/relationships/slideLayout" Target="../slideLayouts/slideLayout251.xml"/><Relationship Id="rId20" Type="http://schemas.openxmlformats.org/officeDocument/2006/relationships/slideLayout" Target="../slideLayouts/slideLayout255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11" Type="http://schemas.openxmlformats.org/officeDocument/2006/relationships/slideLayout" Target="../slideLayouts/slideLayout246.xml"/><Relationship Id="rId24" Type="http://schemas.openxmlformats.org/officeDocument/2006/relationships/theme" Target="../theme/theme14.xml"/><Relationship Id="rId5" Type="http://schemas.openxmlformats.org/officeDocument/2006/relationships/slideLayout" Target="../slideLayouts/slideLayout240.xml"/><Relationship Id="rId15" Type="http://schemas.openxmlformats.org/officeDocument/2006/relationships/slideLayout" Target="../slideLayouts/slideLayout250.xml"/><Relationship Id="rId23" Type="http://schemas.openxmlformats.org/officeDocument/2006/relationships/slideLayout" Target="../slideLayouts/slideLayout258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245.xml"/><Relationship Id="rId19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Relationship Id="rId14" Type="http://schemas.openxmlformats.org/officeDocument/2006/relationships/slideLayout" Target="../slideLayouts/slideLayout249.xml"/><Relationship Id="rId22" Type="http://schemas.openxmlformats.org/officeDocument/2006/relationships/slideLayout" Target="../slideLayouts/slideLayout257.xml"/><Relationship Id="rId27" Type="http://schemas.openxmlformats.org/officeDocument/2006/relationships/oleObject" Target="../embeddings/oleObject138.bin"/><Relationship Id="rId30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6.xml"/><Relationship Id="rId13" Type="http://schemas.openxmlformats.org/officeDocument/2006/relationships/slideLayout" Target="../slideLayouts/slideLayout271.xml"/><Relationship Id="rId18" Type="http://schemas.openxmlformats.org/officeDocument/2006/relationships/slideLayout" Target="../slideLayouts/slideLayout276.xml"/><Relationship Id="rId26" Type="http://schemas.openxmlformats.org/officeDocument/2006/relationships/vmlDrawing" Target="../drawings/vmlDrawing151.vml"/><Relationship Id="rId3" Type="http://schemas.openxmlformats.org/officeDocument/2006/relationships/slideLayout" Target="../slideLayouts/slideLayout261.xml"/><Relationship Id="rId21" Type="http://schemas.openxmlformats.org/officeDocument/2006/relationships/slideLayout" Target="../slideLayouts/slideLayout279.xml"/><Relationship Id="rId7" Type="http://schemas.openxmlformats.org/officeDocument/2006/relationships/slideLayout" Target="../slideLayouts/slideLayout265.xml"/><Relationship Id="rId12" Type="http://schemas.openxmlformats.org/officeDocument/2006/relationships/slideLayout" Target="../slideLayouts/slideLayout270.xml"/><Relationship Id="rId17" Type="http://schemas.openxmlformats.org/officeDocument/2006/relationships/slideLayout" Target="../slideLayouts/slideLayout275.xml"/><Relationship Id="rId25" Type="http://schemas.openxmlformats.org/officeDocument/2006/relationships/theme" Target="../theme/theme15.xml"/><Relationship Id="rId2" Type="http://schemas.openxmlformats.org/officeDocument/2006/relationships/slideLayout" Target="../slideLayouts/slideLayout260.xml"/><Relationship Id="rId16" Type="http://schemas.openxmlformats.org/officeDocument/2006/relationships/slideLayout" Target="../slideLayouts/slideLayout274.xml"/><Relationship Id="rId20" Type="http://schemas.openxmlformats.org/officeDocument/2006/relationships/slideLayout" Target="../slideLayouts/slideLayout278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259.xml"/><Relationship Id="rId6" Type="http://schemas.openxmlformats.org/officeDocument/2006/relationships/slideLayout" Target="../slideLayouts/slideLayout264.xml"/><Relationship Id="rId11" Type="http://schemas.openxmlformats.org/officeDocument/2006/relationships/slideLayout" Target="../slideLayouts/slideLayout269.xml"/><Relationship Id="rId24" Type="http://schemas.openxmlformats.org/officeDocument/2006/relationships/slideLayout" Target="../slideLayouts/slideLayout282.xml"/><Relationship Id="rId5" Type="http://schemas.openxmlformats.org/officeDocument/2006/relationships/slideLayout" Target="../slideLayouts/slideLayout263.xml"/><Relationship Id="rId15" Type="http://schemas.openxmlformats.org/officeDocument/2006/relationships/slideLayout" Target="../slideLayouts/slideLayout273.xml"/><Relationship Id="rId23" Type="http://schemas.openxmlformats.org/officeDocument/2006/relationships/slideLayout" Target="../slideLayouts/slideLayout281.xml"/><Relationship Id="rId28" Type="http://schemas.openxmlformats.org/officeDocument/2006/relationships/oleObject" Target="../embeddings/oleObject151.bin"/><Relationship Id="rId10" Type="http://schemas.openxmlformats.org/officeDocument/2006/relationships/slideLayout" Target="../slideLayouts/slideLayout268.xml"/><Relationship Id="rId19" Type="http://schemas.openxmlformats.org/officeDocument/2006/relationships/slideLayout" Target="../slideLayouts/slideLayout277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262.xml"/><Relationship Id="rId9" Type="http://schemas.openxmlformats.org/officeDocument/2006/relationships/slideLayout" Target="../slideLayouts/slideLayout267.xml"/><Relationship Id="rId14" Type="http://schemas.openxmlformats.org/officeDocument/2006/relationships/slideLayout" Target="../slideLayouts/slideLayout272.xml"/><Relationship Id="rId22" Type="http://schemas.openxmlformats.org/officeDocument/2006/relationships/slideLayout" Target="../slideLayouts/slideLayout280.xml"/><Relationship Id="rId27" Type="http://schemas.openxmlformats.org/officeDocument/2006/relationships/tags" Target="../tags/tag161.xml"/><Relationship Id="rId30" Type="http://schemas.openxmlformats.org/officeDocument/2006/relationships/image" Target="../media/image2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0.xml"/><Relationship Id="rId13" Type="http://schemas.openxmlformats.org/officeDocument/2006/relationships/slideLayout" Target="../slideLayouts/slideLayout295.xml"/><Relationship Id="rId18" Type="http://schemas.openxmlformats.org/officeDocument/2006/relationships/slideLayout" Target="../slideLayouts/slideLayout300.xml"/><Relationship Id="rId26" Type="http://schemas.openxmlformats.org/officeDocument/2006/relationships/theme" Target="../theme/theme16.xml"/><Relationship Id="rId3" Type="http://schemas.openxmlformats.org/officeDocument/2006/relationships/slideLayout" Target="../slideLayouts/slideLayout285.xml"/><Relationship Id="rId21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289.xml"/><Relationship Id="rId12" Type="http://schemas.openxmlformats.org/officeDocument/2006/relationships/slideLayout" Target="../slideLayouts/slideLayout294.xml"/><Relationship Id="rId17" Type="http://schemas.openxmlformats.org/officeDocument/2006/relationships/slideLayout" Target="../slideLayouts/slideLayout299.xml"/><Relationship Id="rId25" Type="http://schemas.openxmlformats.org/officeDocument/2006/relationships/slideLayout" Target="../slideLayouts/slideLayout307.xml"/><Relationship Id="rId2" Type="http://schemas.openxmlformats.org/officeDocument/2006/relationships/slideLayout" Target="../slideLayouts/slideLayout284.xml"/><Relationship Id="rId16" Type="http://schemas.openxmlformats.org/officeDocument/2006/relationships/slideLayout" Target="../slideLayouts/slideLayout298.xml"/><Relationship Id="rId20" Type="http://schemas.openxmlformats.org/officeDocument/2006/relationships/slideLayout" Target="../slideLayouts/slideLayout302.xml"/><Relationship Id="rId29" Type="http://schemas.openxmlformats.org/officeDocument/2006/relationships/oleObject" Target="../embeddings/oleObject165.bin"/><Relationship Id="rId1" Type="http://schemas.openxmlformats.org/officeDocument/2006/relationships/slideLayout" Target="../slideLayouts/slideLayout283.xml"/><Relationship Id="rId6" Type="http://schemas.openxmlformats.org/officeDocument/2006/relationships/slideLayout" Target="../slideLayouts/slideLayout288.xml"/><Relationship Id="rId11" Type="http://schemas.openxmlformats.org/officeDocument/2006/relationships/slideLayout" Target="../slideLayouts/slideLayout293.xml"/><Relationship Id="rId24" Type="http://schemas.openxmlformats.org/officeDocument/2006/relationships/slideLayout" Target="../slideLayouts/slideLayout306.xml"/><Relationship Id="rId32" Type="http://schemas.openxmlformats.org/officeDocument/2006/relationships/image" Target="../media/image3.png"/><Relationship Id="rId5" Type="http://schemas.openxmlformats.org/officeDocument/2006/relationships/slideLayout" Target="../slideLayouts/slideLayout287.xml"/><Relationship Id="rId15" Type="http://schemas.openxmlformats.org/officeDocument/2006/relationships/slideLayout" Target="../slideLayouts/slideLayout297.xml"/><Relationship Id="rId23" Type="http://schemas.openxmlformats.org/officeDocument/2006/relationships/slideLayout" Target="../slideLayouts/slideLayout305.xml"/><Relationship Id="rId28" Type="http://schemas.openxmlformats.org/officeDocument/2006/relationships/tags" Target="../tags/tag176.xml"/><Relationship Id="rId10" Type="http://schemas.openxmlformats.org/officeDocument/2006/relationships/slideLayout" Target="../slideLayouts/slideLayout292.xml"/><Relationship Id="rId19" Type="http://schemas.openxmlformats.org/officeDocument/2006/relationships/slideLayout" Target="../slideLayouts/slideLayout301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286.xml"/><Relationship Id="rId9" Type="http://schemas.openxmlformats.org/officeDocument/2006/relationships/slideLayout" Target="../slideLayouts/slideLayout291.xml"/><Relationship Id="rId14" Type="http://schemas.openxmlformats.org/officeDocument/2006/relationships/slideLayout" Target="../slideLayouts/slideLayout296.xml"/><Relationship Id="rId22" Type="http://schemas.openxmlformats.org/officeDocument/2006/relationships/slideLayout" Target="../slideLayouts/slideLayout304.xml"/><Relationship Id="rId27" Type="http://schemas.openxmlformats.org/officeDocument/2006/relationships/vmlDrawing" Target="../drawings/vmlDrawing165.vml"/><Relationship Id="rId30" Type="http://schemas.openxmlformats.org/officeDocument/2006/relationships/image" Target="../media/image1.emf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5.xml"/><Relationship Id="rId13" Type="http://schemas.openxmlformats.org/officeDocument/2006/relationships/slideLayout" Target="../slideLayouts/slideLayout320.xml"/><Relationship Id="rId18" Type="http://schemas.openxmlformats.org/officeDocument/2006/relationships/slideLayout" Target="../slideLayouts/slideLayout325.xml"/><Relationship Id="rId26" Type="http://schemas.openxmlformats.org/officeDocument/2006/relationships/theme" Target="../theme/theme17.xml"/><Relationship Id="rId3" Type="http://schemas.openxmlformats.org/officeDocument/2006/relationships/slideLayout" Target="../slideLayouts/slideLayout310.xml"/><Relationship Id="rId21" Type="http://schemas.openxmlformats.org/officeDocument/2006/relationships/slideLayout" Target="../slideLayouts/slideLayout328.xml"/><Relationship Id="rId7" Type="http://schemas.openxmlformats.org/officeDocument/2006/relationships/slideLayout" Target="../slideLayouts/slideLayout314.xml"/><Relationship Id="rId12" Type="http://schemas.openxmlformats.org/officeDocument/2006/relationships/slideLayout" Target="../slideLayouts/slideLayout319.xml"/><Relationship Id="rId17" Type="http://schemas.openxmlformats.org/officeDocument/2006/relationships/slideLayout" Target="../slideLayouts/slideLayout324.xml"/><Relationship Id="rId25" Type="http://schemas.openxmlformats.org/officeDocument/2006/relationships/slideLayout" Target="../slideLayouts/slideLayout332.xml"/><Relationship Id="rId2" Type="http://schemas.openxmlformats.org/officeDocument/2006/relationships/slideLayout" Target="../slideLayouts/slideLayout309.xml"/><Relationship Id="rId16" Type="http://schemas.openxmlformats.org/officeDocument/2006/relationships/slideLayout" Target="../slideLayouts/slideLayout323.xml"/><Relationship Id="rId20" Type="http://schemas.openxmlformats.org/officeDocument/2006/relationships/slideLayout" Target="../slideLayouts/slideLayout327.xml"/><Relationship Id="rId29" Type="http://schemas.openxmlformats.org/officeDocument/2006/relationships/oleObject" Target="../embeddings/oleObject181.bin"/><Relationship Id="rId1" Type="http://schemas.openxmlformats.org/officeDocument/2006/relationships/slideLayout" Target="../slideLayouts/slideLayout308.xml"/><Relationship Id="rId6" Type="http://schemas.openxmlformats.org/officeDocument/2006/relationships/slideLayout" Target="../slideLayouts/slideLayout313.xml"/><Relationship Id="rId11" Type="http://schemas.openxmlformats.org/officeDocument/2006/relationships/slideLayout" Target="../slideLayouts/slideLayout318.xml"/><Relationship Id="rId24" Type="http://schemas.openxmlformats.org/officeDocument/2006/relationships/slideLayout" Target="../slideLayouts/slideLayout331.xml"/><Relationship Id="rId32" Type="http://schemas.openxmlformats.org/officeDocument/2006/relationships/image" Target="../media/image3.png"/><Relationship Id="rId5" Type="http://schemas.openxmlformats.org/officeDocument/2006/relationships/slideLayout" Target="../slideLayouts/slideLayout312.xml"/><Relationship Id="rId15" Type="http://schemas.openxmlformats.org/officeDocument/2006/relationships/slideLayout" Target="../slideLayouts/slideLayout322.xml"/><Relationship Id="rId23" Type="http://schemas.openxmlformats.org/officeDocument/2006/relationships/slideLayout" Target="../slideLayouts/slideLayout330.xml"/><Relationship Id="rId28" Type="http://schemas.openxmlformats.org/officeDocument/2006/relationships/tags" Target="../tags/tag192.xml"/><Relationship Id="rId10" Type="http://schemas.openxmlformats.org/officeDocument/2006/relationships/slideLayout" Target="../slideLayouts/slideLayout317.xml"/><Relationship Id="rId19" Type="http://schemas.openxmlformats.org/officeDocument/2006/relationships/slideLayout" Target="../slideLayouts/slideLayout326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311.xml"/><Relationship Id="rId9" Type="http://schemas.openxmlformats.org/officeDocument/2006/relationships/slideLayout" Target="../slideLayouts/slideLayout316.xml"/><Relationship Id="rId14" Type="http://schemas.openxmlformats.org/officeDocument/2006/relationships/slideLayout" Target="../slideLayouts/slideLayout321.xml"/><Relationship Id="rId22" Type="http://schemas.openxmlformats.org/officeDocument/2006/relationships/slideLayout" Target="../slideLayouts/slideLayout329.xml"/><Relationship Id="rId27" Type="http://schemas.openxmlformats.org/officeDocument/2006/relationships/vmlDrawing" Target="../drawings/vmlDrawing180.vml"/><Relationship Id="rId30" Type="http://schemas.openxmlformats.org/officeDocument/2006/relationships/image" Target="../media/image1.emf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0.xml"/><Relationship Id="rId13" Type="http://schemas.openxmlformats.org/officeDocument/2006/relationships/slideLayout" Target="../slideLayouts/slideLayout345.xml"/><Relationship Id="rId18" Type="http://schemas.openxmlformats.org/officeDocument/2006/relationships/slideLayout" Target="../slideLayouts/slideLayout350.xml"/><Relationship Id="rId26" Type="http://schemas.openxmlformats.org/officeDocument/2006/relationships/oleObject" Target="../embeddings/oleObject197.bin"/><Relationship Id="rId3" Type="http://schemas.openxmlformats.org/officeDocument/2006/relationships/slideLayout" Target="../slideLayouts/slideLayout335.xml"/><Relationship Id="rId21" Type="http://schemas.openxmlformats.org/officeDocument/2006/relationships/slideLayout" Target="../slideLayouts/slideLayout353.xml"/><Relationship Id="rId7" Type="http://schemas.openxmlformats.org/officeDocument/2006/relationships/slideLayout" Target="../slideLayouts/slideLayout339.xml"/><Relationship Id="rId12" Type="http://schemas.openxmlformats.org/officeDocument/2006/relationships/slideLayout" Target="../slideLayouts/slideLayout344.xml"/><Relationship Id="rId17" Type="http://schemas.openxmlformats.org/officeDocument/2006/relationships/slideLayout" Target="../slideLayouts/slideLayout349.xml"/><Relationship Id="rId25" Type="http://schemas.openxmlformats.org/officeDocument/2006/relationships/tags" Target="../tags/tag208.xml"/><Relationship Id="rId2" Type="http://schemas.openxmlformats.org/officeDocument/2006/relationships/slideLayout" Target="../slideLayouts/slideLayout334.xml"/><Relationship Id="rId16" Type="http://schemas.openxmlformats.org/officeDocument/2006/relationships/slideLayout" Target="../slideLayouts/slideLayout348.xml"/><Relationship Id="rId20" Type="http://schemas.openxmlformats.org/officeDocument/2006/relationships/slideLayout" Target="../slideLayouts/slideLayout352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333.xml"/><Relationship Id="rId6" Type="http://schemas.openxmlformats.org/officeDocument/2006/relationships/slideLayout" Target="../slideLayouts/slideLayout338.xml"/><Relationship Id="rId11" Type="http://schemas.openxmlformats.org/officeDocument/2006/relationships/slideLayout" Target="../slideLayouts/slideLayout343.xml"/><Relationship Id="rId24" Type="http://schemas.openxmlformats.org/officeDocument/2006/relationships/vmlDrawing" Target="../drawings/vmlDrawing195.vml"/><Relationship Id="rId5" Type="http://schemas.openxmlformats.org/officeDocument/2006/relationships/slideLayout" Target="../slideLayouts/slideLayout337.xml"/><Relationship Id="rId15" Type="http://schemas.openxmlformats.org/officeDocument/2006/relationships/slideLayout" Target="../slideLayouts/slideLayout347.xml"/><Relationship Id="rId23" Type="http://schemas.openxmlformats.org/officeDocument/2006/relationships/theme" Target="../theme/theme1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42.xml"/><Relationship Id="rId19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36.xml"/><Relationship Id="rId9" Type="http://schemas.openxmlformats.org/officeDocument/2006/relationships/slideLayout" Target="../slideLayouts/slideLayout341.xml"/><Relationship Id="rId14" Type="http://schemas.openxmlformats.org/officeDocument/2006/relationships/slideLayout" Target="../slideLayouts/slideLayout346.xml"/><Relationship Id="rId22" Type="http://schemas.openxmlformats.org/officeDocument/2006/relationships/slideLayout" Target="../slideLayouts/slideLayout354.xml"/><Relationship Id="rId27" Type="http://schemas.openxmlformats.org/officeDocument/2006/relationships/image" Target="../media/image1.emf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2.xml"/><Relationship Id="rId13" Type="http://schemas.openxmlformats.org/officeDocument/2006/relationships/slideLayout" Target="../slideLayouts/slideLayout367.xml"/><Relationship Id="rId18" Type="http://schemas.openxmlformats.org/officeDocument/2006/relationships/slideLayout" Target="../slideLayouts/slideLayout372.xml"/><Relationship Id="rId26" Type="http://schemas.openxmlformats.org/officeDocument/2006/relationships/oleObject" Target="../embeddings/oleObject209.bin"/><Relationship Id="rId3" Type="http://schemas.openxmlformats.org/officeDocument/2006/relationships/slideLayout" Target="../slideLayouts/slideLayout357.xml"/><Relationship Id="rId21" Type="http://schemas.openxmlformats.org/officeDocument/2006/relationships/slideLayout" Target="../slideLayouts/slideLayout375.xml"/><Relationship Id="rId7" Type="http://schemas.openxmlformats.org/officeDocument/2006/relationships/slideLayout" Target="../slideLayouts/slideLayout361.xml"/><Relationship Id="rId12" Type="http://schemas.openxmlformats.org/officeDocument/2006/relationships/slideLayout" Target="../slideLayouts/slideLayout366.xml"/><Relationship Id="rId17" Type="http://schemas.openxmlformats.org/officeDocument/2006/relationships/slideLayout" Target="../slideLayouts/slideLayout371.xml"/><Relationship Id="rId25" Type="http://schemas.openxmlformats.org/officeDocument/2006/relationships/tags" Target="../tags/tag221.xml"/><Relationship Id="rId2" Type="http://schemas.openxmlformats.org/officeDocument/2006/relationships/slideLayout" Target="../slideLayouts/slideLayout356.xml"/><Relationship Id="rId16" Type="http://schemas.openxmlformats.org/officeDocument/2006/relationships/slideLayout" Target="../slideLayouts/slideLayout370.xml"/><Relationship Id="rId20" Type="http://schemas.openxmlformats.org/officeDocument/2006/relationships/slideLayout" Target="../slideLayouts/slideLayout374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355.xml"/><Relationship Id="rId6" Type="http://schemas.openxmlformats.org/officeDocument/2006/relationships/slideLayout" Target="../slideLayouts/slideLayout360.xml"/><Relationship Id="rId11" Type="http://schemas.openxmlformats.org/officeDocument/2006/relationships/slideLayout" Target="../slideLayouts/slideLayout365.xml"/><Relationship Id="rId24" Type="http://schemas.openxmlformats.org/officeDocument/2006/relationships/vmlDrawing" Target="../drawings/vmlDrawing207.vml"/><Relationship Id="rId5" Type="http://schemas.openxmlformats.org/officeDocument/2006/relationships/slideLayout" Target="../slideLayouts/slideLayout359.xml"/><Relationship Id="rId15" Type="http://schemas.openxmlformats.org/officeDocument/2006/relationships/slideLayout" Target="../slideLayouts/slideLayout369.xml"/><Relationship Id="rId23" Type="http://schemas.openxmlformats.org/officeDocument/2006/relationships/theme" Target="../theme/theme19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64.xml"/><Relationship Id="rId19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58.xml"/><Relationship Id="rId9" Type="http://schemas.openxmlformats.org/officeDocument/2006/relationships/slideLayout" Target="../slideLayouts/slideLayout363.xml"/><Relationship Id="rId14" Type="http://schemas.openxmlformats.org/officeDocument/2006/relationships/slideLayout" Target="../slideLayouts/slideLayout368.xml"/><Relationship Id="rId22" Type="http://schemas.openxmlformats.org/officeDocument/2006/relationships/slideLayout" Target="../slideLayouts/slideLayout376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26" Type="http://schemas.openxmlformats.org/officeDocument/2006/relationships/oleObject" Target="../embeddings/oleObject13.bin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tags" Target="../tags/tag14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vmlDrawing" Target="../drawings/vmlDrawing13.v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Relationship Id="rId27" Type="http://schemas.openxmlformats.org/officeDocument/2006/relationships/image" Target="../media/image1.emf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4.xml"/><Relationship Id="rId13" Type="http://schemas.openxmlformats.org/officeDocument/2006/relationships/slideLayout" Target="../slideLayouts/slideLayout389.xml"/><Relationship Id="rId18" Type="http://schemas.openxmlformats.org/officeDocument/2006/relationships/slideLayout" Target="../slideLayouts/slideLayout394.xml"/><Relationship Id="rId26" Type="http://schemas.openxmlformats.org/officeDocument/2006/relationships/vmlDrawing" Target="../drawings/vmlDrawing219.vml"/><Relationship Id="rId3" Type="http://schemas.openxmlformats.org/officeDocument/2006/relationships/slideLayout" Target="../slideLayouts/slideLayout379.xml"/><Relationship Id="rId21" Type="http://schemas.openxmlformats.org/officeDocument/2006/relationships/slideLayout" Target="../slideLayouts/slideLayout397.xml"/><Relationship Id="rId7" Type="http://schemas.openxmlformats.org/officeDocument/2006/relationships/slideLayout" Target="../slideLayouts/slideLayout383.xml"/><Relationship Id="rId12" Type="http://schemas.openxmlformats.org/officeDocument/2006/relationships/slideLayout" Target="../slideLayouts/slideLayout388.xml"/><Relationship Id="rId17" Type="http://schemas.openxmlformats.org/officeDocument/2006/relationships/slideLayout" Target="../slideLayouts/slideLayout393.xml"/><Relationship Id="rId25" Type="http://schemas.openxmlformats.org/officeDocument/2006/relationships/theme" Target="../theme/theme20.xml"/><Relationship Id="rId2" Type="http://schemas.openxmlformats.org/officeDocument/2006/relationships/slideLayout" Target="../slideLayouts/slideLayout378.xml"/><Relationship Id="rId16" Type="http://schemas.openxmlformats.org/officeDocument/2006/relationships/slideLayout" Target="../slideLayouts/slideLayout392.xml"/><Relationship Id="rId20" Type="http://schemas.openxmlformats.org/officeDocument/2006/relationships/slideLayout" Target="../slideLayouts/slideLayout396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377.xml"/><Relationship Id="rId6" Type="http://schemas.openxmlformats.org/officeDocument/2006/relationships/slideLayout" Target="../slideLayouts/slideLayout382.xml"/><Relationship Id="rId11" Type="http://schemas.openxmlformats.org/officeDocument/2006/relationships/slideLayout" Target="../slideLayouts/slideLayout387.xml"/><Relationship Id="rId24" Type="http://schemas.openxmlformats.org/officeDocument/2006/relationships/slideLayout" Target="../slideLayouts/slideLayout400.xml"/><Relationship Id="rId5" Type="http://schemas.openxmlformats.org/officeDocument/2006/relationships/slideLayout" Target="../slideLayouts/slideLayout381.xml"/><Relationship Id="rId15" Type="http://schemas.openxmlformats.org/officeDocument/2006/relationships/slideLayout" Target="../slideLayouts/slideLayout391.xml"/><Relationship Id="rId23" Type="http://schemas.openxmlformats.org/officeDocument/2006/relationships/slideLayout" Target="../slideLayouts/slideLayout399.xml"/><Relationship Id="rId28" Type="http://schemas.openxmlformats.org/officeDocument/2006/relationships/oleObject" Target="../embeddings/oleObject221.bin"/><Relationship Id="rId10" Type="http://schemas.openxmlformats.org/officeDocument/2006/relationships/slideLayout" Target="../slideLayouts/slideLayout386.xml"/><Relationship Id="rId19" Type="http://schemas.openxmlformats.org/officeDocument/2006/relationships/slideLayout" Target="../slideLayouts/slideLayout395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380.xml"/><Relationship Id="rId9" Type="http://schemas.openxmlformats.org/officeDocument/2006/relationships/slideLayout" Target="../slideLayouts/slideLayout385.xml"/><Relationship Id="rId14" Type="http://schemas.openxmlformats.org/officeDocument/2006/relationships/slideLayout" Target="../slideLayouts/slideLayout390.xml"/><Relationship Id="rId22" Type="http://schemas.openxmlformats.org/officeDocument/2006/relationships/slideLayout" Target="../slideLayouts/slideLayout398.xml"/><Relationship Id="rId27" Type="http://schemas.openxmlformats.org/officeDocument/2006/relationships/tags" Target="../tags/tag234.xml"/><Relationship Id="rId30" Type="http://schemas.openxmlformats.org/officeDocument/2006/relationships/image" Target="../media/image2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8.xml"/><Relationship Id="rId13" Type="http://schemas.openxmlformats.org/officeDocument/2006/relationships/slideLayout" Target="../slideLayouts/slideLayout413.xml"/><Relationship Id="rId18" Type="http://schemas.openxmlformats.org/officeDocument/2006/relationships/slideLayout" Target="../slideLayouts/slideLayout418.xml"/><Relationship Id="rId26" Type="http://schemas.openxmlformats.org/officeDocument/2006/relationships/theme" Target="../theme/theme21.xml"/><Relationship Id="rId3" Type="http://schemas.openxmlformats.org/officeDocument/2006/relationships/slideLayout" Target="../slideLayouts/slideLayout403.xml"/><Relationship Id="rId21" Type="http://schemas.openxmlformats.org/officeDocument/2006/relationships/slideLayout" Target="../slideLayouts/slideLayout421.xml"/><Relationship Id="rId7" Type="http://schemas.openxmlformats.org/officeDocument/2006/relationships/slideLayout" Target="../slideLayouts/slideLayout407.xml"/><Relationship Id="rId12" Type="http://schemas.openxmlformats.org/officeDocument/2006/relationships/slideLayout" Target="../slideLayouts/slideLayout412.xml"/><Relationship Id="rId17" Type="http://schemas.openxmlformats.org/officeDocument/2006/relationships/slideLayout" Target="../slideLayouts/slideLayout417.xml"/><Relationship Id="rId25" Type="http://schemas.openxmlformats.org/officeDocument/2006/relationships/slideLayout" Target="../slideLayouts/slideLayout425.xml"/><Relationship Id="rId2" Type="http://schemas.openxmlformats.org/officeDocument/2006/relationships/slideLayout" Target="../slideLayouts/slideLayout402.xml"/><Relationship Id="rId16" Type="http://schemas.openxmlformats.org/officeDocument/2006/relationships/slideLayout" Target="../slideLayouts/slideLayout416.xml"/><Relationship Id="rId20" Type="http://schemas.openxmlformats.org/officeDocument/2006/relationships/slideLayout" Target="../slideLayouts/slideLayout420.xml"/><Relationship Id="rId29" Type="http://schemas.openxmlformats.org/officeDocument/2006/relationships/oleObject" Target="../embeddings/oleObject235.bin"/><Relationship Id="rId1" Type="http://schemas.openxmlformats.org/officeDocument/2006/relationships/slideLayout" Target="../slideLayouts/slideLayout401.xml"/><Relationship Id="rId6" Type="http://schemas.openxmlformats.org/officeDocument/2006/relationships/slideLayout" Target="../slideLayouts/slideLayout406.xml"/><Relationship Id="rId11" Type="http://schemas.openxmlformats.org/officeDocument/2006/relationships/slideLayout" Target="../slideLayouts/slideLayout411.xml"/><Relationship Id="rId24" Type="http://schemas.openxmlformats.org/officeDocument/2006/relationships/slideLayout" Target="../slideLayouts/slideLayout424.xml"/><Relationship Id="rId32" Type="http://schemas.openxmlformats.org/officeDocument/2006/relationships/image" Target="../media/image3.png"/><Relationship Id="rId5" Type="http://schemas.openxmlformats.org/officeDocument/2006/relationships/slideLayout" Target="../slideLayouts/slideLayout405.xml"/><Relationship Id="rId15" Type="http://schemas.openxmlformats.org/officeDocument/2006/relationships/slideLayout" Target="../slideLayouts/slideLayout415.xml"/><Relationship Id="rId23" Type="http://schemas.openxmlformats.org/officeDocument/2006/relationships/slideLayout" Target="../slideLayouts/slideLayout423.xml"/><Relationship Id="rId28" Type="http://schemas.openxmlformats.org/officeDocument/2006/relationships/tags" Target="../tags/tag249.xml"/><Relationship Id="rId10" Type="http://schemas.openxmlformats.org/officeDocument/2006/relationships/slideLayout" Target="../slideLayouts/slideLayout410.xml"/><Relationship Id="rId19" Type="http://schemas.openxmlformats.org/officeDocument/2006/relationships/slideLayout" Target="../slideLayouts/slideLayout4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04.xml"/><Relationship Id="rId9" Type="http://schemas.openxmlformats.org/officeDocument/2006/relationships/slideLayout" Target="../slideLayouts/slideLayout409.xml"/><Relationship Id="rId14" Type="http://schemas.openxmlformats.org/officeDocument/2006/relationships/slideLayout" Target="../slideLayouts/slideLayout414.xml"/><Relationship Id="rId22" Type="http://schemas.openxmlformats.org/officeDocument/2006/relationships/slideLayout" Target="../slideLayouts/slideLayout422.xml"/><Relationship Id="rId27" Type="http://schemas.openxmlformats.org/officeDocument/2006/relationships/vmlDrawing" Target="../drawings/vmlDrawing233.vml"/><Relationship Id="rId30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5.vml"/><Relationship Id="rId3" Type="http://schemas.openxmlformats.org/officeDocument/2006/relationships/slideLayout" Target="../slideLayouts/slideLayout47.xml"/><Relationship Id="rId7" Type="http://schemas.openxmlformats.org/officeDocument/2006/relationships/theme" Target="../theme/theme3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9.xml"/><Relationship Id="rId10" Type="http://schemas.openxmlformats.org/officeDocument/2006/relationships/oleObject" Target="../embeddings/oleObject25.bin"/><Relationship Id="rId4" Type="http://schemas.openxmlformats.org/officeDocument/2006/relationships/slideLayout" Target="../slideLayouts/slideLayout48.xml"/><Relationship Id="rId9" Type="http://schemas.openxmlformats.org/officeDocument/2006/relationships/tags" Target="../tags/tag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9.vml"/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4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5.xml"/><Relationship Id="rId10" Type="http://schemas.openxmlformats.org/officeDocument/2006/relationships/oleObject" Target="../embeddings/oleObject29.bin"/><Relationship Id="rId4" Type="http://schemas.openxmlformats.org/officeDocument/2006/relationships/slideLayout" Target="../slideLayouts/slideLayout54.xml"/><Relationship Id="rId9" Type="http://schemas.openxmlformats.org/officeDocument/2006/relationships/tags" Target="../tags/tag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3.vml"/><Relationship Id="rId3" Type="http://schemas.openxmlformats.org/officeDocument/2006/relationships/slideLayout" Target="../slideLayouts/slideLayout59.xml"/><Relationship Id="rId7" Type="http://schemas.openxmlformats.org/officeDocument/2006/relationships/theme" Target="../theme/theme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1.xml"/><Relationship Id="rId10" Type="http://schemas.openxmlformats.org/officeDocument/2006/relationships/oleObject" Target="../embeddings/oleObject33.bin"/><Relationship Id="rId4" Type="http://schemas.openxmlformats.org/officeDocument/2006/relationships/slideLayout" Target="../slideLayouts/slideLayout60.xml"/><Relationship Id="rId9" Type="http://schemas.openxmlformats.org/officeDocument/2006/relationships/tags" Target="../tags/tag3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7.vml"/><Relationship Id="rId3" Type="http://schemas.openxmlformats.org/officeDocument/2006/relationships/slideLayout" Target="../slideLayouts/slideLayout65.xml"/><Relationship Id="rId7" Type="http://schemas.openxmlformats.org/officeDocument/2006/relationships/theme" Target="../theme/theme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7.xml"/><Relationship Id="rId10" Type="http://schemas.openxmlformats.org/officeDocument/2006/relationships/oleObject" Target="../embeddings/oleObject37.bin"/><Relationship Id="rId4" Type="http://schemas.openxmlformats.org/officeDocument/2006/relationships/slideLayout" Target="../slideLayouts/slideLayout66.xml"/><Relationship Id="rId9" Type="http://schemas.openxmlformats.org/officeDocument/2006/relationships/tags" Target="../tags/tag3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vmlDrawing" Target="../drawings/vmlDrawing41.vml"/><Relationship Id="rId3" Type="http://schemas.openxmlformats.org/officeDocument/2006/relationships/slideLayout" Target="../slideLayouts/slideLayout71.xml"/><Relationship Id="rId21" Type="http://schemas.openxmlformats.org/officeDocument/2006/relationships/slideLayout" Target="../slideLayouts/slideLayout89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slideLayout" Target="../slideLayouts/slideLayout88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oleObject" Target="../embeddings/oleObject41.bin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tags" Target="../tags/tag43.xml"/><Relationship Id="rId30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slideLayout" Target="../slideLayouts/slideLayout105.xml"/><Relationship Id="rId18" Type="http://schemas.openxmlformats.org/officeDocument/2006/relationships/slideLayout" Target="../slideLayouts/slideLayout110.xml"/><Relationship Id="rId26" Type="http://schemas.openxmlformats.org/officeDocument/2006/relationships/vmlDrawing" Target="../drawings/vmlDrawing55.vml"/><Relationship Id="rId3" Type="http://schemas.openxmlformats.org/officeDocument/2006/relationships/slideLayout" Target="../slideLayouts/slideLayout95.xml"/><Relationship Id="rId21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17" Type="http://schemas.openxmlformats.org/officeDocument/2006/relationships/slideLayout" Target="../slideLayouts/slideLayout109.xml"/><Relationship Id="rId25" Type="http://schemas.openxmlformats.org/officeDocument/2006/relationships/theme" Target="../theme/theme8.xml"/><Relationship Id="rId2" Type="http://schemas.openxmlformats.org/officeDocument/2006/relationships/slideLayout" Target="../slideLayouts/slideLayout94.xml"/><Relationship Id="rId16" Type="http://schemas.openxmlformats.org/officeDocument/2006/relationships/slideLayout" Target="../slideLayouts/slideLayout108.xml"/><Relationship Id="rId20" Type="http://schemas.openxmlformats.org/officeDocument/2006/relationships/slideLayout" Target="../slideLayouts/slideLayout112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24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97.xml"/><Relationship Id="rId15" Type="http://schemas.openxmlformats.org/officeDocument/2006/relationships/slideLayout" Target="../slideLayouts/slideLayout107.xml"/><Relationship Id="rId23" Type="http://schemas.openxmlformats.org/officeDocument/2006/relationships/slideLayout" Target="../slideLayouts/slideLayout115.xml"/><Relationship Id="rId28" Type="http://schemas.openxmlformats.org/officeDocument/2006/relationships/oleObject" Target="../embeddings/oleObject55.bin"/><Relationship Id="rId10" Type="http://schemas.openxmlformats.org/officeDocument/2006/relationships/slideLayout" Target="../slideLayouts/slideLayout102.xml"/><Relationship Id="rId19" Type="http://schemas.openxmlformats.org/officeDocument/2006/relationships/slideLayout" Target="../slideLayouts/slideLayout111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Relationship Id="rId14" Type="http://schemas.openxmlformats.org/officeDocument/2006/relationships/slideLayout" Target="../slideLayouts/slideLayout106.xml"/><Relationship Id="rId22" Type="http://schemas.openxmlformats.org/officeDocument/2006/relationships/slideLayout" Target="../slideLayouts/slideLayout114.xml"/><Relationship Id="rId27" Type="http://schemas.openxmlformats.org/officeDocument/2006/relationships/tags" Target="../tags/tag58.xml"/><Relationship Id="rId30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18" Type="http://schemas.openxmlformats.org/officeDocument/2006/relationships/slideLayout" Target="../slideLayouts/slideLayout134.xml"/><Relationship Id="rId26" Type="http://schemas.openxmlformats.org/officeDocument/2006/relationships/vmlDrawing" Target="../drawings/vmlDrawing69.vml"/><Relationship Id="rId3" Type="http://schemas.openxmlformats.org/officeDocument/2006/relationships/slideLayout" Target="../slideLayouts/slideLayout119.xml"/><Relationship Id="rId21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17" Type="http://schemas.openxmlformats.org/officeDocument/2006/relationships/slideLayout" Target="../slideLayouts/slideLayout133.xml"/><Relationship Id="rId25" Type="http://schemas.openxmlformats.org/officeDocument/2006/relationships/theme" Target="../theme/theme9.xml"/><Relationship Id="rId2" Type="http://schemas.openxmlformats.org/officeDocument/2006/relationships/slideLayout" Target="../slideLayouts/slideLayout118.xml"/><Relationship Id="rId16" Type="http://schemas.openxmlformats.org/officeDocument/2006/relationships/slideLayout" Target="../slideLayouts/slideLayout132.xml"/><Relationship Id="rId20" Type="http://schemas.openxmlformats.org/officeDocument/2006/relationships/slideLayout" Target="../slideLayouts/slideLayout136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24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21.xml"/><Relationship Id="rId15" Type="http://schemas.openxmlformats.org/officeDocument/2006/relationships/slideLayout" Target="../slideLayouts/slideLayout131.xml"/><Relationship Id="rId23" Type="http://schemas.openxmlformats.org/officeDocument/2006/relationships/slideLayout" Target="../slideLayouts/slideLayout139.xml"/><Relationship Id="rId28" Type="http://schemas.openxmlformats.org/officeDocument/2006/relationships/oleObject" Target="../embeddings/oleObject69.bin"/><Relationship Id="rId10" Type="http://schemas.openxmlformats.org/officeDocument/2006/relationships/slideLayout" Target="../slideLayouts/slideLayout126.xml"/><Relationship Id="rId19" Type="http://schemas.openxmlformats.org/officeDocument/2006/relationships/slideLayout" Target="../slideLayouts/slideLayout135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Relationship Id="rId22" Type="http://schemas.openxmlformats.org/officeDocument/2006/relationships/slideLayout" Target="../slideLayouts/slideLayout138.xml"/><Relationship Id="rId27" Type="http://schemas.openxmlformats.org/officeDocument/2006/relationships/tags" Target="../tags/tag73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2629450291"/>
              </p:ext>
            </p:extLst>
          </p:nvPr>
        </p:nvGraphicFramePr>
        <p:xfrm>
          <a:off x="149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" name="think-cell Slide" r:id="rId26" imgW="270" imgH="270" progId="TCLayout.ActiveDocument.1">
                  <p:embed/>
                </p:oleObj>
              </mc:Choice>
              <mc:Fallback>
                <p:oleObj name="think-cell Slide" r:id="rId2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49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12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1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722586568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44"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 smtClean="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  <p:sldLayoutId id="2147483873" r:id="rId14"/>
    <p:sldLayoutId id="2147483874" r:id="rId15"/>
    <p:sldLayoutId id="2147483875" r:id="rId16"/>
    <p:sldLayoutId id="2147483876" r:id="rId17"/>
    <p:sldLayoutId id="2147483877" r:id="rId18"/>
    <p:sldLayoutId id="2147483878" r:id="rId19"/>
    <p:sldLayoutId id="2147483879" r:id="rId20"/>
    <p:sldLayoutId id="2147483880" r:id="rId21"/>
    <p:sldLayoutId id="2147483881" r:id="rId22"/>
    <p:sldLayoutId id="2147483883" r:id="rId2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783641705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81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43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  <p:sldLayoutId id="2147483903" r:id="rId17"/>
    <p:sldLayoutId id="2147483904" r:id="rId18"/>
    <p:sldLayoutId id="2147483905" r:id="rId19"/>
    <p:sldLayoutId id="2147483906" r:id="rId20"/>
    <p:sldLayoutId id="2147483907" r:id="rId21"/>
    <p:sldLayoutId id="2147483908" r:id="rId22"/>
    <p:sldLayoutId id="2147483909" r:id="rId23"/>
    <p:sldLayoutId id="2147483910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4157956125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99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 smtClean="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618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  <p:sldLayoutId id="2147483940" r:id="rId17"/>
    <p:sldLayoutId id="2147483941" r:id="rId18"/>
    <p:sldLayoutId id="2147483942" r:id="rId19"/>
    <p:sldLayoutId id="2147483943" r:id="rId20"/>
    <p:sldLayoutId id="2147483944" r:id="rId21"/>
    <p:sldLayoutId id="2147483945" r:id="rId22"/>
    <p:sldLayoutId id="2147483946" r:id="rId23"/>
    <p:sldLayoutId id="2147483947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2882551117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55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 smtClean="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07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  <p:sldLayoutId id="2147483961" r:id="rId12"/>
    <p:sldLayoutId id="2147483962" r:id="rId13"/>
    <p:sldLayoutId id="2147483963" r:id="rId14"/>
    <p:sldLayoutId id="2147483964" r:id="rId15"/>
    <p:sldLayoutId id="2147483965" r:id="rId16"/>
    <p:sldLayoutId id="2147483966" r:id="rId17"/>
    <p:sldLayoutId id="2147483967" r:id="rId18"/>
    <p:sldLayoutId id="2147483968" r:id="rId19"/>
    <p:sldLayoutId id="2147483969" r:id="rId20"/>
    <p:sldLayoutId id="2147483970" r:id="rId21"/>
    <p:sldLayoutId id="2147483971" r:id="rId22"/>
    <p:sldLayoutId id="2147483972" r:id="rId23"/>
    <p:sldLayoutId id="2147483973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1481036975"/>
              </p:ext>
            </p:extLst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26"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1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15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  <p:sldLayoutId id="2147484003" r:id="rId13"/>
    <p:sldLayoutId id="2147484004" r:id="rId14"/>
    <p:sldLayoutId id="2147484005" r:id="rId15"/>
    <p:sldLayoutId id="2147484006" r:id="rId16"/>
    <p:sldLayoutId id="2147484007" r:id="rId17"/>
    <p:sldLayoutId id="2147484008" r:id="rId18"/>
    <p:sldLayoutId id="2147484009" r:id="rId19"/>
    <p:sldLayoutId id="2147484010" r:id="rId20"/>
    <p:sldLayoutId id="2147484011" r:id="rId21"/>
    <p:sldLayoutId id="2147484012" r:id="rId22"/>
    <p:sldLayoutId id="2147484013" r:id="rId2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154421232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035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31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  <p:sldLayoutId id="2147484026" r:id="rId12"/>
    <p:sldLayoutId id="2147484027" r:id="rId13"/>
    <p:sldLayoutId id="2147484028" r:id="rId14"/>
    <p:sldLayoutId id="2147484029" r:id="rId15"/>
    <p:sldLayoutId id="2147484030" r:id="rId16"/>
    <p:sldLayoutId id="2147484031" r:id="rId17"/>
    <p:sldLayoutId id="2147484032" r:id="rId18"/>
    <p:sldLayoutId id="2147484033" r:id="rId19"/>
    <p:sldLayoutId id="2147484034" r:id="rId20"/>
    <p:sldLayoutId id="2147484035" r:id="rId21"/>
    <p:sldLayoutId id="2147484036" r:id="rId22"/>
    <p:sldLayoutId id="2147484037" r:id="rId23"/>
    <p:sldLayoutId id="2147484038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8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35" name="think-cell Slide" r:id="rId29" imgW="270" imgH="270" progId="TCLayout.ActiveDocument.1">
                  <p:embed/>
                </p:oleObj>
              </mc:Choice>
              <mc:Fallback>
                <p:oleObj name="think-cell Slide" r:id="rId2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99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3" tIns="34269" rIns="68533" bIns="34269" anchor="ctr"/>
          <a:lstStyle/>
          <a:p>
            <a:pPr defTabSz="685317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9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900">
                <a:solidFill>
                  <a:srgbClr val="008D47"/>
                </a:solidFill>
              </a:rPr>
              <a:pPr algn="ctr"/>
              <a:t>‹#›</a:t>
            </a:fld>
            <a:endParaRPr lang="en-US" sz="9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7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42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  <p:sldLayoutId id="2147484065" r:id="rId12"/>
    <p:sldLayoutId id="2147484066" r:id="rId13"/>
    <p:sldLayoutId id="2147484067" r:id="rId14"/>
    <p:sldLayoutId id="2147484068" r:id="rId15"/>
    <p:sldLayoutId id="2147484069" r:id="rId16"/>
    <p:sldLayoutId id="2147484070" r:id="rId17"/>
    <p:sldLayoutId id="2147484071" r:id="rId18"/>
    <p:sldLayoutId id="2147484072" r:id="rId19"/>
    <p:sldLayoutId id="2147484073" r:id="rId20"/>
    <p:sldLayoutId id="2147484074" r:id="rId21"/>
    <p:sldLayoutId id="2147484075" r:id="rId22"/>
    <p:sldLayoutId id="2147484076" r:id="rId23"/>
    <p:sldLayoutId id="2147484077" r:id="rId24"/>
    <p:sldLayoutId id="2147484078" r:id="rId2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8"/>
            </p:custDataLst>
            <p:extLst/>
          </p:nvPr>
        </p:nvGraphicFramePr>
        <p:xfrm>
          <a:off x="1517" y="1688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95" name="think-cell Slide" r:id="rId29" imgW="270" imgH="270" progId="TCLayout.ActiveDocument.1">
                  <p:embed/>
                </p:oleObj>
              </mc:Choice>
              <mc:Fallback>
                <p:oleObj name="think-cell Slide" r:id="rId2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517" y="1688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99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3" tIns="34269" rIns="68533" bIns="34269" anchor="ctr"/>
          <a:lstStyle/>
          <a:p>
            <a:pPr defTabSz="685317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9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900">
                <a:solidFill>
                  <a:srgbClr val="008D47"/>
                </a:solidFill>
              </a:rPr>
              <a:pPr algn="ctr"/>
              <a:t>‹#›</a:t>
            </a:fld>
            <a:endParaRPr lang="en-US" sz="9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7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67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2" r:id="rId13"/>
    <p:sldLayoutId id="2147484093" r:id="rId14"/>
    <p:sldLayoutId id="2147484094" r:id="rId15"/>
    <p:sldLayoutId id="2147484095" r:id="rId16"/>
    <p:sldLayoutId id="2147484096" r:id="rId17"/>
    <p:sldLayoutId id="2147484097" r:id="rId18"/>
    <p:sldLayoutId id="2147484098" r:id="rId19"/>
    <p:sldLayoutId id="2147484099" r:id="rId20"/>
    <p:sldLayoutId id="2147484100" r:id="rId21"/>
    <p:sldLayoutId id="2147484101" r:id="rId22"/>
    <p:sldLayoutId id="2147484102" r:id="rId23"/>
    <p:sldLayoutId id="2147484103" r:id="rId24"/>
    <p:sldLayoutId id="2147484104" r:id="rId2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5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655" name="think-cell Slide" r:id="rId26" imgW="270" imgH="270" progId="TCLayout.ActiveDocument.1">
                  <p:embed/>
                </p:oleObj>
              </mc:Choice>
              <mc:Fallback>
                <p:oleObj name="think-cell Slide" r:id="rId2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8" tIns="42177" rIns="84348" bIns="42177" anchor="ctr"/>
          <a:lstStyle/>
          <a:p>
            <a:pPr defTabSz="843488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108" smtClean="0">
                <a:solidFill>
                  <a:srgbClr val="008D47"/>
                </a:solidFill>
              </a:rPr>
              <a:pPr algn="ctr"/>
              <a:t>‹#›</a:t>
            </a:fld>
            <a:endParaRPr lang="en-US" sz="1108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1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05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  <p:sldLayoutId id="2147484117" r:id="rId12"/>
    <p:sldLayoutId id="2147484118" r:id="rId13"/>
    <p:sldLayoutId id="2147484119" r:id="rId14"/>
    <p:sldLayoutId id="2147484120" r:id="rId15"/>
    <p:sldLayoutId id="2147484121" r:id="rId16"/>
    <p:sldLayoutId id="2147484122" r:id="rId17"/>
    <p:sldLayoutId id="2147484123" r:id="rId18"/>
    <p:sldLayoutId id="2147484124" r:id="rId19"/>
    <p:sldLayoutId id="2147484125" r:id="rId20"/>
    <p:sldLayoutId id="2147484126" r:id="rId21"/>
    <p:sldLayoutId id="2147484127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844083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5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6" name="think-cell Slide" r:id="rId26" imgW="270" imgH="270" progId="TCLayout.ActiveDocument.1">
                  <p:embed/>
                </p:oleObj>
              </mc:Choice>
              <mc:Fallback>
                <p:oleObj name="think-cell Slide" r:id="rId2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8" tIns="42177" rIns="84348" bIns="42177" anchor="ctr"/>
          <a:lstStyle/>
          <a:p>
            <a:pPr defTabSz="843488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108" smtClean="0">
                <a:solidFill>
                  <a:srgbClr val="008D47"/>
                </a:solidFill>
              </a:rPr>
              <a:pPr algn="ctr"/>
              <a:t>‹#›</a:t>
            </a:fld>
            <a:endParaRPr lang="en-US" sz="1108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10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948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  <p:sldLayoutId id="2147484140" r:id="rId12"/>
    <p:sldLayoutId id="2147484141" r:id="rId13"/>
    <p:sldLayoutId id="2147484142" r:id="rId14"/>
    <p:sldLayoutId id="2147484143" r:id="rId15"/>
    <p:sldLayoutId id="2147484144" r:id="rId16"/>
    <p:sldLayoutId id="2147484145" r:id="rId17"/>
    <p:sldLayoutId id="2147484146" r:id="rId18"/>
    <p:sldLayoutId id="2147484147" r:id="rId19"/>
    <p:sldLayoutId id="2147484148" r:id="rId20"/>
    <p:sldLayoutId id="2147484149" r:id="rId21"/>
    <p:sldLayoutId id="2147484150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844083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854981730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7" name="think-cell Slide" r:id="rId26" imgW="270" imgH="270" progId="TCLayout.ActiveDocument.1">
                  <p:embed/>
                </p:oleObj>
              </mc:Choice>
              <mc:Fallback>
                <p:oleObj name="think-cell Slide" r:id="rId2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99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  <p:sldLayoutId id="2147483730" r:id="rId19"/>
    <p:sldLayoutId id="2147483731" r:id="rId20"/>
    <p:sldLayoutId id="2147483732" r:id="rId21"/>
    <p:sldLayoutId id="2147483733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/>
          </p:nvPr>
        </p:nvGraphicFramePr>
        <p:xfrm>
          <a:off x="1473" y="160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87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73" y="160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2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 smtClean="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59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  <p:sldLayoutId id="2147484234" r:id="rId12"/>
    <p:sldLayoutId id="2147484235" r:id="rId13"/>
    <p:sldLayoutId id="2147484236" r:id="rId14"/>
    <p:sldLayoutId id="2147484237" r:id="rId15"/>
    <p:sldLayoutId id="2147484238" r:id="rId16"/>
    <p:sldLayoutId id="2147484239" r:id="rId17"/>
    <p:sldLayoutId id="2147484240" r:id="rId18"/>
    <p:sldLayoutId id="2147484241" r:id="rId19"/>
    <p:sldLayoutId id="2147484242" r:id="rId20"/>
    <p:sldLayoutId id="2147484243" r:id="rId21"/>
    <p:sldLayoutId id="2147484244" r:id="rId22"/>
    <p:sldLayoutId id="2147484245" r:id="rId23"/>
    <p:sldLayoutId id="2147484246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8"/>
            </p:custDataLst>
            <p:extLst/>
          </p:nvPr>
        </p:nvGraphicFramePr>
        <p:xfrm>
          <a:off x="1515" y="168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768" name="think-cell Slide" r:id="rId29" imgW="270" imgH="270" progId="TCLayout.ActiveDocument.1">
                  <p:embed/>
                </p:oleObj>
              </mc:Choice>
              <mc:Fallback>
                <p:oleObj name="think-cell Slide" r:id="rId2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515" y="168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96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4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89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  <p:sldLayoutId id="2147484265" r:id="rId12"/>
    <p:sldLayoutId id="2147484266" r:id="rId13"/>
    <p:sldLayoutId id="2147484267" r:id="rId14"/>
    <p:sldLayoutId id="2147484268" r:id="rId15"/>
    <p:sldLayoutId id="2147484269" r:id="rId16"/>
    <p:sldLayoutId id="2147484270" r:id="rId17"/>
    <p:sldLayoutId id="2147484271" r:id="rId18"/>
    <p:sldLayoutId id="2147484272" r:id="rId19"/>
    <p:sldLayoutId id="2147484273" r:id="rId20"/>
    <p:sldLayoutId id="2147484274" r:id="rId21"/>
    <p:sldLayoutId id="2147484275" r:id="rId22"/>
    <p:sldLayoutId id="2147484276" r:id="rId23"/>
    <p:sldLayoutId id="2147484277" r:id="rId24"/>
    <p:sldLayoutId id="2147484278" r:id="rId2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722943317"/>
              </p:ext>
            </p:extLst>
          </p:nvPr>
        </p:nvGraphicFramePr>
        <p:xfrm>
          <a:off x="1495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5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95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09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40" r:id="rId5"/>
    <p:sldLayoutId id="214748374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617567913"/>
              </p:ext>
            </p:extLst>
          </p:nvPr>
        </p:nvGraphicFramePr>
        <p:xfrm>
          <a:off x="1493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05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93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4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8" r:id="rId5"/>
    <p:sldLayoutId id="2147483749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854541422"/>
              </p:ext>
            </p:extLst>
          </p:nvPr>
        </p:nvGraphicFramePr>
        <p:xfrm>
          <a:off x="149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25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9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7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6" r:id="rId5"/>
    <p:sldLayoutId id="214748375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736282711"/>
              </p:ext>
            </p:extLst>
          </p:nvPr>
        </p:nvGraphicFramePr>
        <p:xfrm>
          <a:off x="148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45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8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3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4" r:id="rId5"/>
    <p:sldLayoutId id="2147483765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207032591"/>
              </p:ext>
            </p:extLst>
          </p:nvPr>
        </p:nvGraphicFramePr>
        <p:xfrm>
          <a:off x="1484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88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84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05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86" r:id="rId19"/>
    <p:sldLayoutId id="2147483787" r:id="rId20"/>
    <p:sldLayoutId id="2147483788" r:id="rId21"/>
    <p:sldLayoutId id="2147483789" r:id="rId22"/>
    <p:sldLayoutId id="2147483790" r:id="rId23"/>
    <p:sldLayoutId id="2147483791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2815614539"/>
              </p:ext>
            </p:extLst>
          </p:nvPr>
        </p:nvGraphicFramePr>
        <p:xfrm>
          <a:off x="1480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24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80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662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  <p:sldLayoutId id="2147483813" r:id="rId21"/>
    <p:sldLayoutId id="2147483814" r:id="rId22"/>
    <p:sldLayoutId id="2147483815" r:id="rId23"/>
    <p:sldLayoutId id="2147483816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2528993437"/>
              </p:ext>
            </p:extLst>
          </p:nvPr>
        </p:nvGraphicFramePr>
        <p:xfrm>
          <a:off x="1476" y="1606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19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76" y="1606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14"/>
            <a:ext cx="9144000" cy="1142735"/>
          </a:xfrm>
          <a:prstGeom prst="rect">
            <a:avLst/>
          </a:prstGeom>
          <a:solidFill>
            <a:srgbClr val="DCE6F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defTabSz="913756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14" y="6690880"/>
            <a:ext cx="9158068" cy="17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849889" y="6400800"/>
            <a:ext cx="253218" cy="274320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ctr"/>
            <a:fld id="{7DA38024-28C9-4F99-80EF-66802D6872B2}" type="slidenum">
              <a:rPr lang="en-US" sz="1200">
                <a:solidFill>
                  <a:srgbClr val="008D47"/>
                </a:solidFill>
              </a:rPr>
              <a:pPr algn="ctr"/>
              <a:t>‹#›</a:t>
            </a:fld>
            <a:endParaRPr lang="en-US" sz="1200" dirty="0">
              <a:solidFill>
                <a:srgbClr val="008D47"/>
              </a:solidFill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189" y="9"/>
            <a:ext cx="7794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14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  <p:sldLayoutId id="2147483852" r:id="rId18"/>
    <p:sldLayoutId id="2147483853" r:id="rId19"/>
    <p:sldLayoutId id="2147483854" r:id="rId20"/>
    <p:sldLayoutId id="2147483855" r:id="rId21"/>
    <p:sldLayoutId id="2147483856" r:id="rId22"/>
    <p:sldLayoutId id="2147483857" r:id="rId23"/>
    <p:sldLayoutId id="2147483858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8229599" cy="5410200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57555" y="381000"/>
            <a:ext cx="8439151" cy="566684"/>
          </a:xfrm>
        </p:spPr>
        <p:txBody>
          <a:bodyPr/>
          <a:lstStyle/>
          <a:p>
            <a:r>
              <a:rPr lang="en-US" dirty="0" smtClean="0"/>
              <a:t>National overview of ACC woredas and overlap with Integrated Agro-Industry park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9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Amhara Region</a:t>
            </a:r>
            <a:r>
              <a:rPr lang="en-US" dirty="0" smtClean="0"/>
              <a:t>: geographic overview of ACC woredas and overlap with Integrated Agro-Industry park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25" y="1295401"/>
            <a:ext cx="8541781" cy="508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4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04800" y="381000"/>
            <a:ext cx="8439151" cy="566684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Oromia Region</a:t>
            </a:r>
            <a:r>
              <a:rPr lang="en-US" dirty="0" smtClean="0"/>
              <a:t>: </a:t>
            </a:r>
            <a:r>
              <a:rPr lang="en-US" dirty="0"/>
              <a:t>g</a:t>
            </a:r>
            <a:r>
              <a:rPr lang="en-US" dirty="0" smtClean="0"/>
              <a:t>eographic overview of ACC woredas and overlap with Integrated Agro-Industry park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16778"/>
            <a:ext cx="8264404" cy="518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04800" y="269264"/>
            <a:ext cx="8439151" cy="566684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SNNP Region</a:t>
            </a:r>
            <a:r>
              <a:rPr lang="en-US" dirty="0" smtClean="0"/>
              <a:t>: </a:t>
            </a:r>
            <a:r>
              <a:rPr lang="en-US" dirty="0"/>
              <a:t>g</a:t>
            </a:r>
            <a:r>
              <a:rPr lang="en-US" dirty="0" smtClean="0"/>
              <a:t>eographic overview of ACC woredas and overlap with Integrated Agro-Industry park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99885" y="4510221"/>
            <a:ext cx="463640" cy="150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5" dirty="0">
                <a:solidFill>
                  <a:srgbClr val="000000"/>
                </a:solidFill>
              </a:rPr>
              <a:t>park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115355"/>
            <a:ext cx="8286751" cy="542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78" y="1066800"/>
            <a:ext cx="8060122" cy="5486400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04800" y="304800"/>
            <a:ext cx="8439151" cy="566684"/>
          </a:xfrm>
        </p:spPr>
        <p:txBody>
          <a:bodyPr/>
          <a:lstStyle/>
          <a:p>
            <a:r>
              <a:rPr lang="en-US" dirty="0" err="1" smtClean="0">
                <a:solidFill>
                  <a:schemeClr val="accent6"/>
                </a:solidFill>
              </a:rPr>
              <a:t>Tigray</a:t>
            </a:r>
            <a:r>
              <a:rPr lang="en-US" dirty="0" smtClean="0">
                <a:solidFill>
                  <a:schemeClr val="accent6"/>
                </a:solidFill>
              </a:rPr>
              <a:t> Region</a:t>
            </a:r>
            <a:r>
              <a:rPr lang="en-US" dirty="0" smtClean="0"/>
              <a:t>: </a:t>
            </a:r>
            <a:r>
              <a:rPr lang="en-US" dirty="0"/>
              <a:t>g</a:t>
            </a:r>
            <a:r>
              <a:rPr lang="en-US" dirty="0" smtClean="0"/>
              <a:t>eographic overview of ACC woredas and overlap with Integrated Agro-Industry park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5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LEFT" val="18"/>
  <p:tag name="ORIGTOP" val="83.375"/>
  <p:tag name="ORIGHEIGHT" val="343.875"/>
  <p:tag name="ORIGWIDTH" val="677"/>
</p:tagLst>
</file>

<file path=ppt/theme/theme1.xml><?xml version="1.0" encoding="utf-8"?>
<a:theme xmlns:a="http://schemas.openxmlformats.org/drawingml/2006/main" name="3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>
          <a:noFill/>
        </a:ln>
      </a:spPr>
      <a:bodyPr wrap="none" rtlCol="0">
        <a:spAutoFit/>
      </a:bodyPr>
      <a:lstStyle>
        <a:defPPr>
          <a:defRPr sz="1200" b="1" i="1" dirty="0" smtClean="0"/>
        </a:defPPr>
      </a:lstStyle>
    </a:txDef>
  </a:objectDefaults>
  <a:extraClrSchemeLst/>
</a:theme>
</file>

<file path=ppt/theme/theme10.xml><?xml version="1.0" encoding="utf-8"?>
<a:theme xmlns:a="http://schemas.openxmlformats.org/drawingml/2006/main" name="1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6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7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8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9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0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18_Standard designs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19_Standard designs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1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>
          <a:noFill/>
        </a:ln>
      </a:spPr>
      <a:bodyPr wrap="none" rtlCol="0">
        <a:spAutoFit/>
      </a:bodyPr>
      <a:lstStyle>
        <a:defPPr>
          <a:defRPr sz="1200" b="1" i="1" dirty="0" smtClean="0"/>
        </a:defPPr>
      </a:lstStyle>
    </a:txDef>
  </a:objectDefaults>
  <a:extraClrSchemeLst/>
</a:theme>
</file>

<file path=ppt/theme/theme19.xml><?xml version="1.0" encoding="utf-8"?>
<a:theme xmlns:a="http://schemas.openxmlformats.org/drawingml/2006/main" name="12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>
          <a:noFill/>
        </a:ln>
      </a:spPr>
      <a:bodyPr wrap="none" rtlCol="0">
        <a:spAutoFit/>
      </a:bodyPr>
      <a:lstStyle>
        <a:defPPr>
          <a:defRPr sz="1200" b="1" i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4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>
          <a:noFill/>
        </a:ln>
      </a:spPr>
      <a:bodyPr wrap="none" rtlCol="0">
        <a:spAutoFit/>
      </a:bodyPr>
      <a:lstStyle>
        <a:defPPr>
          <a:defRPr sz="1200" b="1" i="1" dirty="0" smtClean="0"/>
        </a:defPPr>
      </a:lstStyle>
    </a:txDef>
  </a:objectDefaults>
  <a:extraClrSchemeLst/>
</a:theme>
</file>

<file path=ppt/theme/theme20.xml><?xml version="1.0" encoding="utf-8"?>
<a:theme xmlns:a="http://schemas.openxmlformats.org/drawingml/2006/main" name="13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1.xml><?xml version="1.0" encoding="utf-8"?>
<a:theme xmlns:a="http://schemas.openxmlformats.org/drawingml/2006/main" name="20_Standard designs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lank">
  <a:themeElements>
    <a:clrScheme name="Final ATA">
      <a:dk1>
        <a:srgbClr val="000000"/>
      </a:dk1>
      <a:lt1>
        <a:sysClr val="window" lastClr="FFFFFF"/>
      </a:lt1>
      <a:dk2>
        <a:srgbClr val="009147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tlCol="0" anchor="t"/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blank">
  <a:themeElements>
    <a:clrScheme name="Final ATA">
      <a:dk1>
        <a:srgbClr val="000000"/>
      </a:dk1>
      <a:lt1>
        <a:sysClr val="window" lastClr="FFFFFF"/>
      </a:lt1>
      <a:dk2>
        <a:srgbClr val="009147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tlCol="0" anchor="t"/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3_blank">
  <a:themeElements>
    <a:clrScheme name="Final ATA">
      <a:dk1>
        <a:srgbClr val="000000"/>
      </a:dk1>
      <a:lt1>
        <a:sysClr val="window" lastClr="FFFFFF"/>
      </a:lt1>
      <a:dk2>
        <a:srgbClr val="009147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tlCol="0" anchor="t"/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4_blank">
  <a:themeElements>
    <a:clrScheme name="Final ATA">
      <a:dk1>
        <a:srgbClr val="000000"/>
      </a:dk1>
      <a:lt1>
        <a:sysClr val="window" lastClr="FFFFFF"/>
      </a:lt1>
      <a:dk2>
        <a:srgbClr val="009147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tlCol="0" anchor="t"/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2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5_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tandard designs - June 2015 Template">
  <a:themeElements>
    <a:clrScheme name="Final ATA">
      <a:dk1>
        <a:srgbClr val="000000"/>
      </a:dk1>
      <a:lt1>
        <a:sysClr val="window" lastClr="FFFFFF"/>
      </a:lt1>
      <a:dk2>
        <a:srgbClr val="0070C0"/>
      </a:dk2>
      <a:lt2>
        <a:srgbClr val="625640"/>
      </a:lt2>
      <a:accent1>
        <a:srgbClr val="C0C0C0"/>
      </a:accent1>
      <a:accent2>
        <a:srgbClr val="FAA719"/>
      </a:accent2>
      <a:accent3>
        <a:srgbClr val="D92727"/>
      </a:accent3>
      <a:accent4>
        <a:srgbClr val="FFDB00"/>
      </a:accent4>
      <a:accent5>
        <a:srgbClr val="90AC34"/>
      </a:accent5>
      <a:accent6>
        <a:srgbClr val="009147"/>
      </a:accent6>
      <a:hlink>
        <a:srgbClr val="009147"/>
      </a:hlink>
      <a:folHlink>
        <a:srgbClr val="FAA7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47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171450" indent="-171450">
          <a:buFont typeface="Arial" pitchFamily="34" charset="0"/>
          <a:buChar char="•"/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008D47"/>
        </a:solidFill>
      </a:spPr>
      <a:bodyPr wrap="square" rtlCol="0">
        <a:spAutoFit/>
      </a:bodyPr>
      <a:lstStyle>
        <a:defPPr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6184</TotalTime>
  <Words>68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27" baseType="lpstr">
      <vt:lpstr>3_Standard designs - June 2015 Template</vt:lpstr>
      <vt:lpstr>4_Standard designs - June 2015 Template</vt:lpstr>
      <vt:lpstr>1_blank</vt:lpstr>
      <vt:lpstr>2_blank</vt:lpstr>
      <vt:lpstr>3_blank</vt:lpstr>
      <vt:lpstr>4_blank</vt:lpstr>
      <vt:lpstr>2_Standard designs - June 2015 Template</vt:lpstr>
      <vt:lpstr>5_Standard designs - June 2015 Template</vt:lpstr>
      <vt:lpstr>Standard designs - June 2015 Template</vt:lpstr>
      <vt:lpstr>1_Standard designs - June 2015 Template</vt:lpstr>
      <vt:lpstr>6_Standard designs - June 2015 Template</vt:lpstr>
      <vt:lpstr>7_Standard designs - June 2015 Template</vt:lpstr>
      <vt:lpstr>8_Standard designs - June 2015 Template</vt:lpstr>
      <vt:lpstr>9_Standard designs - June 2015 Template</vt:lpstr>
      <vt:lpstr>10_Standard designs - June 2015 Template</vt:lpstr>
      <vt:lpstr>18_Standard designs</vt:lpstr>
      <vt:lpstr>19_Standard designs</vt:lpstr>
      <vt:lpstr>11_Standard designs - June 2015 Template</vt:lpstr>
      <vt:lpstr>12_Standard designs - June 2015 Template</vt:lpstr>
      <vt:lpstr>13_Standard designs - June 2015 Template</vt:lpstr>
      <vt:lpstr>20_Standard designs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ACC’s vision is to support agricultural led growth and transformation in Ethiopia</dc:title>
  <dc:creator>Abeneazer Adam</dc:creator>
  <cp:lastModifiedBy>Reviewer1</cp:lastModifiedBy>
  <cp:revision>182</cp:revision>
  <dcterms:created xsi:type="dcterms:W3CDTF">2015-12-28T05:54:59Z</dcterms:created>
  <dcterms:modified xsi:type="dcterms:W3CDTF">2016-02-17T13:45:32Z</dcterms:modified>
</cp:coreProperties>
</file>